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Lst>
  <p:sldSz cy="5143500" cx="9144000"/>
  <p:notesSz cx="6858000" cy="9144000"/>
  <p:embeddedFontLst>
    <p:embeddedFont>
      <p:font typeface="Halant"/>
      <p:bold r:id="rId13"/>
    </p:embeddedFont>
    <p:embeddedFont>
      <p:font typeface="Inter"/>
      <p:regular r:id="rId14"/>
      <p:bold r:id="rId15"/>
      <p:italic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font" Target="fonts/Halant-bold.fntdata"/><Relationship Id="rId12" Type="http://schemas.openxmlformats.org/officeDocument/2006/relationships/slide" Target="slides/slide6.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5" Type="http://schemas.openxmlformats.org/officeDocument/2006/relationships/font" Target="fonts/Inter-bold.fntdata"/><Relationship Id="rId14" Type="http://schemas.openxmlformats.org/officeDocument/2006/relationships/font" Target="fonts/Inter-regular.fntdata"/><Relationship Id="rId17" Type="http://schemas.openxmlformats.org/officeDocument/2006/relationships/font" Target="fonts/Inter-boldItalic.fntdata"/><Relationship Id="rId16" Type="http://schemas.openxmlformats.org/officeDocument/2006/relationships/font" Target="fonts/Inter-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0707b1fd2e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g30707b1fd2e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0707b1fd2e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g30707b1fd2e_0_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30707b1fd2e_0_3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g30707b1fd2e_0_30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30707b1fd2e_0_1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g30707b1fd2e_0_18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31afe067a4b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g31afe067a4b_0_10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30707b1fd2e_0_2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g30707b1fd2e_0_28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6" name="Shape 56"/>
        <p:cNvGrpSpPr/>
        <p:nvPr/>
      </p:nvGrpSpPr>
      <p:grpSpPr>
        <a:xfrm>
          <a:off x="0" y="0"/>
          <a:ext cx="0" cy="0"/>
          <a:chOff x="0" y="0"/>
          <a:chExt cx="0" cy="0"/>
        </a:xfrm>
      </p:grpSpPr>
      <p:sp>
        <p:nvSpPr>
          <p:cNvPr id="57" name="Google Shape;57;p1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58" name="Google Shape;58;p1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59" name="Google Shape;59;p1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0" name="Shape 60"/>
        <p:cNvGrpSpPr/>
        <p:nvPr/>
      </p:nvGrpSpPr>
      <p:grpSpPr>
        <a:xfrm>
          <a:off x="0" y="0"/>
          <a:ext cx="0" cy="0"/>
          <a:chOff x="0" y="0"/>
          <a:chExt cx="0" cy="0"/>
        </a:xfrm>
      </p:grpSpPr>
      <p:sp>
        <p:nvSpPr>
          <p:cNvPr id="61" name="Google Shape;61;p15"/>
          <p:cNvSpPr txBox="1"/>
          <p:nvPr>
            <p:ph type="ctrTitle"/>
          </p:nvPr>
        </p:nvSpPr>
        <p:spPr>
          <a:xfrm>
            <a:off x="342900" y="1065213"/>
            <a:ext cx="3886200" cy="7350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2" name="Google Shape;62;p15"/>
          <p:cNvSpPr txBox="1"/>
          <p:nvPr>
            <p:ph idx="1" type="subTitle"/>
          </p:nvPr>
        </p:nvSpPr>
        <p:spPr>
          <a:xfrm>
            <a:off x="685800" y="1943100"/>
            <a:ext cx="3200400" cy="876300"/>
          </a:xfrm>
          <a:prstGeom prst="rect">
            <a:avLst/>
          </a:prstGeom>
          <a:noFill/>
          <a:ln>
            <a:noFill/>
          </a:ln>
        </p:spPr>
        <p:txBody>
          <a:bodyPr anchorCtr="0" anchor="t" bIns="22850" lIns="45725" spcFirstLastPara="1" rIns="45725" wrap="square" tIns="22850">
            <a:normAutofit/>
          </a:bodyPr>
          <a:lstStyle>
            <a:lvl1pPr lvl="0" algn="ctr">
              <a:spcBef>
                <a:spcPts val="300"/>
              </a:spcBef>
              <a:spcAft>
                <a:spcPts val="0"/>
              </a:spcAft>
              <a:buClr>
                <a:srgbClr val="888888"/>
              </a:buClr>
              <a:buSzPts val="1600"/>
              <a:buNone/>
              <a:defRPr>
                <a:solidFill>
                  <a:srgbClr val="888888"/>
                </a:solidFill>
              </a:defRPr>
            </a:lvl1pPr>
            <a:lvl2pPr lvl="1" algn="ctr">
              <a:spcBef>
                <a:spcPts val="300"/>
              </a:spcBef>
              <a:spcAft>
                <a:spcPts val="0"/>
              </a:spcAft>
              <a:buClr>
                <a:srgbClr val="888888"/>
              </a:buClr>
              <a:buSzPts val="1400"/>
              <a:buNone/>
              <a:defRPr>
                <a:solidFill>
                  <a:srgbClr val="888888"/>
                </a:solidFill>
              </a:defRPr>
            </a:lvl2pPr>
            <a:lvl3pPr lvl="2" algn="ctr">
              <a:spcBef>
                <a:spcPts val="200"/>
              </a:spcBef>
              <a:spcAft>
                <a:spcPts val="0"/>
              </a:spcAft>
              <a:buClr>
                <a:srgbClr val="888888"/>
              </a:buClr>
              <a:buSzPts val="1200"/>
              <a:buNone/>
              <a:defRPr>
                <a:solidFill>
                  <a:srgbClr val="888888"/>
                </a:solidFill>
              </a:defRPr>
            </a:lvl3pPr>
            <a:lvl4pPr lvl="3" algn="ctr">
              <a:spcBef>
                <a:spcPts val="200"/>
              </a:spcBef>
              <a:spcAft>
                <a:spcPts val="0"/>
              </a:spcAft>
              <a:buClr>
                <a:srgbClr val="888888"/>
              </a:buClr>
              <a:buSzPts val="1000"/>
              <a:buNone/>
              <a:defRPr>
                <a:solidFill>
                  <a:srgbClr val="888888"/>
                </a:solidFill>
              </a:defRPr>
            </a:lvl4pPr>
            <a:lvl5pPr lvl="4" algn="ctr">
              <a:spcBef>
                <a:spcPts val="200"/>
              </a:spcBef>
              <a:spcAft>
                <a:spcPts val="0"/>
              </a:spcAft>
              <a:buClr>
                <a:srgbClr val="888888"/>
              </a:buClr>
              <a:buSzPts val="1000"/>
              <a:buNone/>
              <a:defRPr>
                <a:solidFill>
                  <a:srgbClr val="888888"/>
                </a:solidFill>
              </a:defRPr>
            </a:lvl5pPr>
            <a:lvl6pPr lvl="5" algn="ctr">
              <a:spcBef>
                <a:spcPts val="200"/>
              </a:spcBef>
              <a:spcAft>
                <a:spcPts val="0"/>
              </a:spcAft>
              <a:buClr>
                <a:srgbClr val="888888"/>
              </a:buClr>
              <a:buSzPts val="1000"/>
              <a:buNone/>
              <a:defRPr>
                <a:solidFill>
                  <a:srgbClr val="888888"/>
                </a:solidFill>
              </a:defRPr>
            </a:lvl6pPr>
            <a:lvl7pPr lvl="6" algn="ctr">
              <a:spcBef>
                <a:spcPts val="200"/>
              </a:spcBef>
              <a:spcAft>
                <a:spcPts val="0"/>
              </a:spcAft>
              <a:buClr>
                <a:srgbClr val="888888"/>
              </a:buClr>
              <a:buSzPts val="1000"/>
              <a:buNone/>
              <a:defRPr>
                <a:solidFill>
                  <a:srgbClr val="888888"/>
                </a:solidFill>
              </a:defRPr>
            </a:lvl7pPr>
            <a:lvl8pPr lvl="7" algn="ctr">
              <a:spcBef>
                <a:spcPts val="200"/>
              </a:spcBef>
              <a:spcAft>
                <a:spcPts val="0"/>
              </a:spcAft>
              <a:buClr>
                <a:srgbClr val="888888"/>
              </a:buClr>
              <a:buSzPts val="1000"/>
              <a:buNone/>
              <a:defRPr>
                <a:solidFill>
                  <a:srgbClr val="888888"/>
                </a:solidFill>
              </a:defRPr>
            </a:lvl8pPr>
            <a:lvl9pPr lvl="8" algn="ctr">
              <a:spcBef>
                <a:spcPts val="200"/>
              </a:spcBef>
              <a:spcAft>
                <a:spcPts val="0"/>
              </a:spcAft>
              <a:buClr>
                <a:srgbClr val="888888"/>
              </a:buClr>
              <a:buSzPts val="1000"/>
              <a:buNone/>
              <a:defRPr>
                <a:solidFill>
                  <a:srgbClr val="888888"/>
                </a:solidFill>
              </a:defRPr>
            </a:lvl9pPr>
          </a:lstStyle>
          <a:p/>
        </p:txBody>
      </p:sp>
      <p:sp>
        <p:nvSpPr>
          <p:cNvPr id="63" name="Google Shape;63;p15"/>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4" name="Google Shape;64;p15"/>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65" name="Google Shape;65;p15"/>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66" name="Shape 66"/>
        <p:cNvGrpSpPr/>
        <p:nvPr/>
      </p:nvGrpSpPr>
      <p:grpSpPr>
        <a:xfrm>
          <a:off x="0" y="0"/>
          <a:ext cx="0" cy="0"/>
          <a:chOff x="0" y="0"/>
          <a:chExt cx="0" cy="0"/>
        </a:xfrm>
      </p:grpSpPr>
      <p:sp>
        <p:nvSpPr>
          <p:cNvPr id="67" name="Google Shape;67;p16"/>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68" name="Google Shape;68;p16"/>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69" name="Google Shape;69;p16"/>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0" name="Google Shape;70;p16"/>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1" name="Google Shape;71;p16"/>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2" name="Shape 72"/>
        <p:cNvGrpSpPr/>
        <p:nvPr/>
      </p:nvGrpSpPr>
      <p:grpSpPr>
        <a:xfrm>
          <a:off x="0" y="0"/>
          <a:ext cx="0" cy="0"/>
          <a:chOff x="0" y="0"/>
          <a:chExt cx="0" cy="0"/>
        </a:xfrm>
      </p:grpSpPr>
      <p:sp>
        <p:nvSpPr>
          <p:cNvPr id="73" name="Google Shape;73;p17"/>
          <p:cNvSpPr txBox="1"/>
          <p:nvPr>
            <p:ph type="title"/>
          </p:nvPr>
        </p:nvSpPr>
        <p:spPr>
          <a:xfrm>
            <a:off x="361156" y="2203450"/>
            <a:ext cx="3886200" cy="681000"/>
          </a:xfrm>
          <a:prstGeom prst="rect">
            <a:avLst/>
          </a:prstGeom>
          <a:noFill/>
          <a:ln>
            <a:noFill/>
          </a:ln>
        </p:spPr>
        <p:txBody>
          <a:bodyPr anchorCtr="0" anchor="t" bIns="22850" lIns="45725" spcFirstLastPara="1" rIns="45725" wrap="square" tIns="22850">
            <a:normAutofit/>
          </a:bodyPr>
          <a:lstStyle>
            <a:lvl1pPr lvl="0" algn="l">
              <a:spcBef>
                <a:spcPts val="0"/>
              </a:spcBef>
              <a:spcAft>
                <a:spcPts val="0"/>
              </a:spcAft>
              <a:buClr>
                <a:schemeClr val="dk1"/>
              </a:buClr>
              <a:buSzPts val="2000"/>
              <a:buFont typeface="Calibri"/>
              <a:buNone/>
              <a:defRPr b="1" sz="2000" cap="none"/>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74" name="Google Shape;74;p17"/>
          <p:cNvSpPr txBox="1"/>
          <p:nvPr>
            <p:ph idx="1" type="body"/>
          </p:nvPr>
        </p:nvSpPr>
        <p:spPr>
          <a:xfrm>
            <a:off x="361156" y="1453357"/>
            <a:ext cx="3886200" cy="7503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rgbClr val="888888"/>
              </a:buClr>
              <a:buSzPts val="1000"/>
              <a:buNone/>
              <a:defRPr sz="1000">
                <a:solidFill>
                  <a:srgbClr val="888888"/>
                </a:solidFill>
              </a:defRPr>
            </a:lvl1pPr>
            <a:lvl2pPr indent="-228600" lvl="1" marL="914400" algn="l">
              <a:spcBef>
                <a:spcPts val="200"/>
              </a:spcBef>
              <a:spcAft>
                <a:spcPts val="0"/>
              </a:spcAft>
              <a:buClr>
                <a:srgbClr val="888888"/>
              </a:buClr>
              <a:buSzPts val="900"/>
              <a:buNone/>
              <a:defRPr sz="900">
                <a:solidFill>
                  <a:srgbClr val="888888"/>
                </a:solidFill>
              </a:defRPr>
            </a:lvl2pPr>
            <a:lvl3pPr indent="-228600" lvl="2" marL="1371600" algn="l">
              <a:spcBef>
                <a:spcPts val="200"/>
              </a:spcBef>
              <a:spcAft>
                <a:spcPts val="0"/>
              </a:spcAft>
              <a:buClr>
                <a:srgbClr val="888888"/>
              </a:buClr>
              <a:buSzPts val="800"/>
              <a:buNone/>
              <a:defRPr sz="800">
                <a:solidFill>
                  <a:srgbClr val="888888"/>
                </a:solidFill>
              </a:defRPr>
            </a:lvl3pPr>
            <a:lvl4pPr indent="-228600" lvl="3" marL="1828800" algn="l">
              <a:spcBef>
                <a:spcPts val="100"/>
              </a:spcBef>
              <a:spcAft>
                <a:spcPts val="0"/>
              </a:spcAft>
              <a:buClr>
                <a:srgbClr val="888888"/>
              </a:buClr>
              <a:buSzPts val="700"/>
              <a:buNone/>
              <a:defRPr sz="700">
                <a:solidFill>
                  <a:srgbClr val="888888"/>
                </a:solidFill>
              </a:defRPr>
            </a:lvl4pPr>
            <a:lvl5pPr indent="-228600" lvl="4" marL="2286000" algn="l">
              <a:spcBef>
                <a:spcPts val="100"/>
              </a:spcBef>
              <a:spcAft>
                <a:spcPts val="0"/>
              </a:spcAft>
              <a:buClr>
                <a:srgbClr val="888888"/>
              </a:buClr>
              <a:buSzPts val="700"/>
              <a:buNone/>
              <a:defRPr sz="700">
                <a:solidFill>
                  <a:srgbClr val="888888"/>
                </a:solidFill>
              </a:defRPr>
            </a:lvl5pPr>
            <a:lvl6pPr indent="-228600" lvl="5" marL="2743200" algn="l">
              <a:spcBef>
                <a:spcPts val="100"/>
              </a:spcBef>
              <a:spcAft>
                <a:spcPts val="0"/>
              </a:spcAft>
              <a:buClr>
                <a:srgbClr val="888888"/>
              </a:buClr>
              <a:buSzPts val="700"/>
              <a:buNone/>
              <a:defRPr sz="700">
                <a:solidFill>
                  <a:srgbClr val="888888"/>
                </a:solidFill>
              </a:defRPr>
            </a:lvl6pPr>
            <a:lvl7pPr indent="-228600" lvl="6" marL="3200400" algn="l">
              <a:spcBef>
                <a:spcPts val="100"/>
              </a:spcBef>
              <a:spcAft>
                <a:spcPts val="0"/>
              </a:spcAft>
              <a:buClr>
                <a:srgbClr val="888888"/>
              </a:buClr>
              <a:buSzPts val="700"/>
              <a:buNone/>
              <a:defRPr sz="700">
                <a:solidFill>
                  <a:srgbClr val="888888"/>
                </a:solidFill>
              </a:defRPr>
            </a:lvl7pPr>
            <a:lvl8pPr indent="-228600" lvl="7" marL="3657600" algn="l">
              <a:spcBef>
                <a:spcPts val="100"/>
              </a:spcBef>
              <a:spcAft>
                <a:spcPts val="0"/>
              </a:spcAft>
              <a:buClr>
                <a:srgbClr val="888888"/>
              </a:buClr>
              <a:buSzPts val="700"/>
              <a:buNone/>
              <a:defRPr sz="700">
                <a:solidFill>
                  <a:srgbClr val="888888"/>
                </a:solidFill>
              </a:defRPr>
            </a:lvl8pPr>
            <a:lvl9pPr indent="-228600" lvl="8" marL="4114800" algn="l">
              <a:spcBef>
                <a:spcPts val="100"/>
              </a:spcBef>
              <a:spcAft>
                <a:spcPts val="0"/>
              </a:spcAft>
              <a:buClr>
                <a:srgbClr val="888888"/>
              </a:buClr>
              <a:buSzPts val="700"/>
              <a:buNone/>
              <a:defRPr sz="700">
                <a:solidFill>
                  <a:srgbClr val="888888"/>
                </a:solidFill>
              </a:defRPr>
            </a:lvl9pPr>
          </a:lstStyle>
          <a:p/>
        </p:txBody>
      </p:sp>
      <p:sp>
        <p:nvSpPr>
          <p:cNvPr id="75" name="Google Shape;75;p17"/>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6" name="Google Shape;76;p17"/>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77" name="Google Shape;77;p17"/>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78" name="Shape 78"/>
        <p:cNvGrpSpPr/>
        <p:nvPr/>
      </p:nvGrpSpPr>
      <p:grpSpPr>
        <a:xfrm>
          <a:off x="0" y="0"/>
          <a:ext cx="0" cy="0"/>
          <a:chOff x="0" y="0"/>
          <a:chExt cx="0" cy="0"/>
        </a:xfrm>
      </p:grpSpPr>
      <p:sp>
        <p:nvSpPr>
          <p:cNvPr id="79" name="Google Shape;79;p18"/>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0" name="Google Shape;80;p18"/>
          <p:cNvSpPr txBox="1"/>
          <p:nvPr>
            <p:ph idx="1" type="body"/>
          </p:nvPr>
        </p:nvSpPr>
        <p:spPr>
          <a:xfrm>
            <a:off x="2286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1" name="Google Shape;81;p18"/>
          <p:cNvSpPr txBox="1"/>
          <p:nvPr>
            <p:ph idx="2" type="body"/>
          </p:nvPr>
        </p:nvSpPr>
        <p:spPr>
          <a:xfrm>
            <a:off x="2324100" y="800100"/>
            <a:ext cx="2019300" cy="2263200"/>
          </a:xfrm>
          <a:prstGeom prst="rect">
            <a:avLst/>
          </a:prstGeom>
          <a:noFill/>
          <a:ln>
            <a:noFill/>
          </a:ln>
        </p:spPr>
        <p:txBody>
          <a:bodyPr anchorCtr="0" anchor="t" bIns="22850" lIns="45725" spcFirstLastPara="1" rIns="45725" wrap="square" tIns="22850">
            <a:normAutofit/>
          </a:bodyPr>
          <a:lstStyle>
            <a:lvl1pPr indent="-317500" lvl="0" marL="457200" algn="l">
              <a:spcBef>
                <a:spcPts val="300"/>
              </a:spcBef>
              <a:spcAft>
                <a:spcPts val="0"/>
              </a:spcAft>
              <a:buClr>
                <a:schemeClr val="dk1"/>
              </a:buClr>
              <a:buSzPts val="1400"/>
              <a:buChar char="•"/>
              <a:defRPr sz="1400"/>
            </a:lvl1pPr>
            <a:lvl2pPr indent="-304800" lvl="1" marL="914400" algn="l">
              <a:spcBef>
                <a:spcPts val="200"/>
              </a:spcBef>
              <a:spcAft>
                <a:spcPts val="0"/>
              </a:spcAft>
              <a:buClr>
                <a:schemeClr val="dk1"/>
              </a:buClr>
              <a:buSzPts val="1200"/>
              <a:buChar char="–"/>
              <a:defRPr sz="1200"/>
            </a:lvl2pPr>
            <a:lvl3pPr indent="-292100" lvl="2" marL="1371600" algn="l">
              <a:spcBef>
                <a:spcPts val="200"/>
              </a:spcBef>
              <a:spcAft>
                <a:spcPts val="0"/>
              </a:spcAft>
              <a:buClr>
                <a:schemeClr val="dk1"/>
              </a:buClr>
              <a:buSzPts val="1000"/>
              <a:buChar char="•"/>
              <a:defRPr sz="1000"/>
            </a:lvl3pPr>
            <a:lvl4pPr indent="-285750" lvl="3" marL="1828800" algn="l">
              <a:spcBef>
                <a:spcPts val="200"/>
              </a:spcBef>
              <a:spcAft>
                <a:spcPts val="0"/>
              </a:spcAft>
              <a:buClr>
                <a:schemeClr val="dk1"/>
              </a:buClr>
              <a:buSzPts val="900"/>
              <a:buChar char="–"/>
              <a:defRPr sz="900"/>
            </a:lvl4pPr>
            <a:lvl5pPr indent="-285750" lvl="4" marL="2286000" algn="l">
              <a:spcBef>
                <a:spcPts val="200"/>
              </a:spcBef>
              <a:spcAft>
                <a:spcPts val="0"/>
              </a:spcAft>
              <a:buClr>
                <a:schemeClr val="dk1"/>
              </a:buClr>
              <a:buSzPts val="900"/>
              <a:buChar char="»"/>
              <a:defRPr sz="900"/>
            </a:lvl5pPr>
            <a:lvl6pPr indent="-285750" lvl="5" marL="2743200" algn="l">
              <a:spcBef>
                <a:spcPts val="200"/>
              </a:spcBef>
              <a:spcAft>
                <a:spcPts val="0"/>
              </a:spcAft>
              <a:buClr>
                <a:schemeClr val="dk1"/>
              </a:buClr>
              <a:buSzPts val="900"/>
              <a:buChar char="•"/>
              <a:defRPr sz="900"/>
            </a:lvl6pPr>
            <a:lvl7pPr indent="-285750" lvl="6" marL="3200400" algn="l">
              <a:spcBef>
                <a:spcPts val="200"/>
              </a:spcBef>
              <a:spcAft>
                <a:spcPts val="0"/>
              </a:spcAft>
              <a:buClr>
                <a:schemeClr val="dk1"/>
              </a:buClr>
              <a:buSzPts val="900"/>
              <a:buChar char="•"/>
              <a:defRPr sz="900"/>
            </a:lvl7pPr>
            <a:lvl8pPr indent="-285750" lvl="7" marL="3657600" algn="l">
              <a:spcBef>
                <a:spcPts val="200"/>
              </a:spcBef>
              <a:spcAft>
                <a:spcPts val="0"/>
              </a:spcAft>
              <a:buClr>
                <a:schemeClr val="dk1"/>
              </a:buClr>
              <a:buSzPts val="900"/>
              <a:buChar char="•"/>
              <a:defRPr sz="900"/>
            </a:lvl8pPr>
            <a:lvl9pPr indent="-285750" lvl="8" marL="4114800" algn="l">
              <a:spcBef>
                <a:spcPts val="200"/>
              </a:spcBef>
              <a:spcAft>
                <a:spcPts val="0"/>
              </a:spcAft>
              <a:buClr>
                <a:schemeClr val="dk1"/>
              </a:buClr>
              <a:buSzPts val="900"/>
              <a:buChar char="•"/>
              <a:defRPr sz="900"/>
            </a:lvl9pPr>
          </a:lstStyle>
          <a:p/>
        </p:txBody>
      </p:sp>
      <p:sp>
        <p:nvSpPr>
          <p:cNvPr id="82" name="Google Shape;82;p18"/>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3" name="Google Shape;83;p18"/>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84" name="Google Shape;84;p18"/>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85" name="Shape 85"/>
        <p:cNvGrpSpPr/>
        <p:nvPr/>
      </p:nvGrpSpPr>
      <p:grpSpPr>
        <a:xfrm>
          <a:off x="0" y="0"/>
          <a:ext cx="0" cy="0"/>
          <a:chOff x="0" y="0"/>
          <a:chExt cx="0" cy="0"/>
        </a:xfrm>
      </p:grpSpPr>
      <p:sp>
        <p:nvSpPr>
          <p:cNvPr id="86" name="Google Shape;86;p19"/>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2200"/>
              <a:buFont typeface="Calibri"/>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87" name="Google Shape;87;p19"/>
          <p:cNvSpPr txBox="1"/>
          <p:nvPr>
            <p:ph idx="1" type="body"/>
          </p:nvPr>
        </p:nvSpPr>
        <p:spPr>
          <a:xfrm>
            <a:off x="228600" y="767556"/>
            <a:ext cx="20202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88" name="Google Shape;88;p19"/>
          <p:cNvSpPr txBox="1"/>
          <p:nvPr>
            <p:ph idx="2" type="body"/>
          </p:nvPr>
        </p:nvSpPr>
        <p:spPr>
          <a:xfrm>
            <a:off x="228600" y="1087438"/>
            <a:ext cx="20202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89" name="Google Shape;89;p19"/>
          <p:cNvSpPr txBox="1"/>
          <p:nvPr>
            <p:ph idx="3" type="body"/>
          </p:nvPr>
        </p:nvSpPr>
        <p:spPr>
          <a:xfrm>
            <a:off x="2322513" y="767556"/>
            <a:ext cx="2021100" cy="320100"/>
          </a:xfrm>
          <a:prstGeom prst="rect">
            <a:avLst/>
          </a:prstGeom>
          <a:noFill/>
          <a:ln>
            <a:noFill/>
          </a:ln>
        </p:spPr>
        <p:txBody>
          <a:bodyPr anchorCtr="0" anchor="b" bIns="22850" lIns="45725" spcFirstLastPara="1" rIns="45725" wrap="square" tIns="22850">
            <a:normAutofit/>
          </a:bodyPr>
          <a:lstStyle>
            <a:lvl1pPr indent="-228600" lvl="0" marL="457200" algn="l">
              <a:spcBef>
                <a:spcPts val="200"/>
              </a:spcBef>
              <a:spcAft>
                <a:spcPts val="0"/>
              </a:spcAft>
              <a:buClr>
                <a:schemeClr val="dk1"/>
              </a:buClr>
              <a:buSzPts val="1200"/>
              <a:buNone/>
              <a:defRPr b="1" sz="1200"/>
            </a:lvl1pPr>
            <a:lvl2pPr indent="-228600" lvl="1" marL="914400" algn="l">
              <a:spcBef>
                <a:spcPts val="200"/>
              </a:spcBef>
              <a:spcAft>
                <a:spcPts val="0"/>
              </a:spcAft>
              <a:buClr>
                <a:schemeClr val="dk1"/>
              </a:buClr>
              <a:buSzPts val="1000"/>
              <a:buNone/>
              <a:defRPr b="1" sz="1000"/>
            </a:lvl2pPr>
            <a:lvl3pPr indent="-228600" lvl="2" marL="1371600" algn="l">
              <a:spcBef>
                <a:spcPts val="200"/>
              </a:spcBef>
              <a:spcAft>
                <a:spcPts val="0"/>
              </a:spcAft>
              <a:buClr>
                <a:schemeClr val="dk1"/>
              </a:buClr>
              <a:buSzPts val="900"/>
              <a:buNone/>
              <a:defRPr b="1" sz="900"/>
            </a:lvl3pPr>
            <a:lvl4pPr indent="-228600" lvl="3" marL="1828800" algn="l">
              <a:spcBef>
                <a:spcPts val="200"/>
              </a:spcBef>
              <a:spcAft>
                <a:spcPts val="0"/>
              </a:spcAft>
              <a:buClr>
                <a:schemeClr val="dk1"/>
              </a:buClr>
              <a:buSzPts val="800"/>
              <a:buNone/>
              <a:defRPr b="1" sz="800"/>
            </a:lvl4pPr>
            <a:lvl5pPr indent="-228600" lvl="4" marL="2286000" algn="l">
              <a:spcBef>
                <a:spcPts val="200"/>
              </a:spcBef>
              <a:spcAft>
                <a:spcPts val="0"/>
              </a:spcAft>
              <a:buClr>
                <a:schemeClr val="dk1"/>
              </a:buClr>
              <a:buSzPts val="800"/>
              <a:buNone/>
              <a:defRPr b="1" sz="800"/>
            </a:lvl5pPr>
            <a:lvl6pPr indent="-228600" lvl="5" marL="2743200" algn="l">
              <a:spcBef>
                <a:spcPts val="200"/>
              </a:spcBef>
              <a:spcAft>
                <a:spcPts val="0"/>
              </a:spcAft>
              <a:buClr>
                <a:schemeClr val="dk1"/>
              </a:buClr>
              <a:buSzPts val="800"/>
              <a:buNone/>
              <a:defRPr b="1" sz="800"/>
            </a:lvl6pPr>
            <a:lvl7pPr indent="-228600" lvl="6" marL="3200400" algn="l">
              <a:spcBef>
                <a:spcPts val="200"/>
              </a:spcBef>
              <a:spcAft>
                <a:spcPts val="0"/>
              </a:spcAft>
              <a:buClr>
                <a:schemeClr val="dk1"/>
              </a:buClr>
              <a:buSzPts val="800"/>
              <a:buNone/>
              <a:defRPr b="1" sz="800"/>
            </a:lvl7pPr>
            <a:lvl8pPr indent="-228600" lvl="7" marL="3657600" algn="l">
              <a:spcBef>
                <a:spcPts val="200"/>
              </a:spcBef>
              <a:spcAft>
                <a:spcPts val="0"/>
              </a:spcAft>
              <a:buClr>
                <a:schemeClr val="dk1"/>
              </a:buClr>
              <a:buSzPts val="800"/>
              <a:buNone/>
              <a:defRPr b="1" sz="800"/>
            </a:lvl8pPr>
            <a:lvl9pPr indent="-228600" lvl="8" marL="4114800" algn="l">
              <a:spcBef>
                <a:spcPts val="200"/>
              </a:spcBef>
              <a:spcAft>
                <a:spcPts val="0"/>
              </a:spcAft>
              <a:buClr>
                <a:schemeClr val="dk1"/>
              </a:buClr>
              <a:buSzPts val="800"/>
              <a:buNone/>
              <a:defRPr b="1" sz="800"/>
            </a:lvl9pPr>
          </a:lstStyle>
          <a:p/>
        </p:txBody>
      </p:sp>
      <p:sp>
        <p:nvSpPr>
          <p:cNvPr id="90" name="Google Shape;90;p19"/>
          <p:cNvSpPr txBox="1"/>
          <p:nvPr>
            <p:ph idx="4" type="body"/>
          </p:nvPr>
        </p:nvSpPr>
        <p:spPr>
          <a:xfrm>
            <a:off x="2322513" y="1087438"/>
            <a:ext cx="2021100" cy="1975800"/>
          </a:xfrm>
          <a:prstGeom prst="rect">
            <a:avLst/>
          </a:prstGeom>
          <a:noFill/>
          <a:ln>
            <a:noFill/>
          </a:ln>
        </p:spPr>
        <p:txBody>
          <a:bodyPr anchorCtr="0" anchor="t" bIns="22850" lIns="45725" spcFirstLastPara="1" rIns="45725" wrap="square" tIns="22850">
            <a:normAutofit/>
          </a:bodyPr>
          <a:lstStyle>
            <a:lvl1pPr indent="-304800" lvl="0" marL="457200" algn="l">
              <a:spcBef>
                <a:spcPts val="200"/>
              </a:spcBef>
              <a:spcAft>
                <a:spcPts val="0"/>
              </a:spcAft>
              <a:buClr>
                <a:schemeClr val="dk1"/>
              </a:buClr>
              <a:buSzPts val="1200"/>
              <a:buChar char="•"/>
              <a:defRPr sz="1200"/>
            </a:lvl1pPr>
            <a:lvl2pPr indent="-292100" lvl="1" marL="914400" algn="l">
              <a:spcBef>
                <a:spcPts val="200"/>
              </a:spcBef>
              <a:spcAft>
                <a:spcPts val="0"/>
              </a:spcAft>
              <a:buClr>
                <a:schemeClr val="dk1"/>
              </a:buClr>
              <a:buSzPts val="1000"/>
              <a:buChar char="–"/>
              <a:defRPr sz="1000"/>
            </a:lvl2pPr>
            <a:lvl3pPr indent="-285750" lvl="2" marL="1371600" algn="l">
              <a:spcBef>
                <a:spcPts val="200"/>
              </a:spcBef>
              <a:spcAft>
                <a:spcPts val="0"/>
              </a:spcAft>
              <a:buClr>
                <a:schemeClr val="dk1"/>
              </a:buClr>
              <a:buSzPts val="900"/>
              <a:buChar char="•"/>
              <a:defRPr sz="900"/>
            </a:lvl3pPr>
            <a:lvl4pPr indent="-279400" lvl="3" marL="1828800" algn="l">
              <a:spcBef>
                <a:spcPts val="200"/>
              </a:spcBef>
              <a:spcAft>
                <a:spcPts val="0"/>
              </a:spcAft>
              <a:buClr>
                <a:schemeClr val="dk1"/>
              </a:buClr>
              <a:buSzPts val="800"/>
              <a:buChar char="–"/>
              <a:defRPr sz="800"/>
            </a:lvl4pPr>
            <a:lvl5pPr indent="-279400" lvl="4" marL="2286000" algn="l">
              <a:spcBef>
                <a:spcPts val="200"/>
              </a:spcBef>
              <a:spcAft>
                <a:spcPts val="0"/>
              </a:spcAft>
              <a:buClr>
                <a:schemeClr val="dk1"/>
              </a:buClr>
              <a:buSzPts val="800"/>
              <a:buChar char="»"/>
              <a:defRPr sz="800"/>
            </a:lvl5pPr>
            <a:lvl6pPr indent="-279400" lvl="5" marL="2743200" algn="l">
              <a:spcBef>
                <a:spcPts val="200"/>
              </a:spcBef>
              <a:spcAft>
                <a:spcPts val="0"/>
              </a:spcAft>
              <a:buClr>
                <a:schemeClr val="dk1"/>
              </a:buClr>
              <a:buSzPts val="800"/>
              <a:buChar char="•"/>
              <a:defRPr sz="800"/>
            </a:lvl6pPr>
            <a:lvl7pPr indent="-279400" lvl="6" marL="3200400" algn="l">
              <a:spcBef>
                <a:spcPts val="200"/>
              </a:spcBef>
              <a:spcAft>
                <a:spcPts val="0"/>
              </a:spcAft>
              <a:buClr>
                <a:schemeClr val="dk1"/>
              </a:buClr>
              <a:buSzPts val="800"/>
              <a:buChar char="•"/>
              <a:defRPr sz="800"/>
            </a:lvl7pPr>
            <a:lvl8pPr indent="-279400" lvl="7" marL="3657600" algn="l">
              <a:spcBef>
                <a:spcPts val="200"/>
              </a:spcBef>
              <a:spcAft>
                <a:spcPts val="0"/>
              </a:spcAft>
              <a:buClr>
                <a:schemeClr val="dk1"/>
              </a:buClr>
              <a:buSzPts val="800"/>
              <a:buChar char="•"/>
              <a:defRPr sz="800"/>
            </a:lvl8pPr>
            <a:lvl9pPr indent="-279400" lvl="8" marL="4114800" algn="l">
              <a:spcBef>
                <a:spcPts val="200"/>
              </a:spcBef>
              <a:spcAft>
                <a:spcPts val="0"/>
              </a:spcAft>
              <a:buClr>
                <a:schemeClr val="dk1"/>
              </a:buClr>
              <a:buSzPts val="800"/>
              <a:buChar char="•"/>
              <a:defRPr sz="800"/>
            </a:lvl9pPr>
          </a:lstStyle>
          <a:p/>
        </p:txBody>
      </p:sp>
      <p:sp>
        <p:nvSpPr>
          <p:cNvPr id="91" name="Google Shape;91;p19"/>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2" name="Google Shape;92;p19"/>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3" name="Google Shape;93;p19"/>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4" name="Shape 94"/>
        <p:cNvGrpSpPr/>
        <p:nvPr/>
      </p:nvGrpSpPr>
      <p:grpSpPr>
        <a:xfrm>
          <a:off x="0" y="0"/>
          <a:ext cx="0" cy="0"/>
          <a:chOff x="0" y="0"/>
          <a:chExt cx="0" cy="0"/>
        </a:xfrm>
      </p:grpSpPr>
      <p:sp>
        <p:nvSpPr>
          <p:cNvPr id="95" name="Google Shape;95;p20"/>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96" name="Google Shape;96;p20"/>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7" name="Google Shape;97;p20"/>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98" name="Google Shape;98;p20"/>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99" name="Shape 99"/>
        <p:cNvGrpSpPr/>
        <p:nvPr/>
      </p:nvGrpSpPr>
      <p:grpSpPr>
        <a:xfrm>
          <a:off x="0" y="0"/>
          <a:ext cx="0" cy="0"/>
          <a:chOff x="0" y="0"/>
          <a:chExt cx="0" cy="0"/>
        </a:xfrm>
      </p:grpSpPr>
      <p:sp>
        <p:nvSpPr>
          <p:cNvPr id="100" name="Google Shape;100;p21"/>
          <p:cNvSpPr txBox="1"/>
          <p:nvPr>
            <p:ph type="title"/>
          </p:nvPr>
        </p:nvSpPr>
        <p:spPr>
          <a:xfrm>
            <a:off x="228600" y="136525"/>
            <a:ext cx="1504200" cy="5811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1" name="Google Shape;101;p21"/>
          <p:cNvSpPr txBox="1"/>
          <p:nvPr>
            <p:ph idx="1" type="body"/>
          </p:nvPr>
        </p:nvSpPr>
        <p:spPr>
          <a:xfrm>
            <a:off x="1787525" y="136525"/>
            <a:ext cx="2556000" cy="2926500"/>
          </a:xfrm>
          <a:prstGeom prst="rect">
            <a:avLst/>
          </a:prstGeom>
          <a:noFill/>
          <a:ln>
            <a:noFill/>
          </a:ln>
        </p:spPr>
        <p:txBody>
          <a:bodyPr anchorCtr="0" anchor="t" bIns="22850" lIns="45725" spcFirstLastPara="1" rIns="45725" wrap="square" tIns="22850">
            <a:normAutofit/>
          </a:bodyPr>
          <a:lstStyle>
            <a:lvl1pPr indent="-330200" lvl="0" marL="457200" algn="l">
              <a:spcBef>
                <a:spcPts val="300"/>
              </a:spcBef>
              <a:spcAft>
                <a:spcPts val="0"/>
              </a:spcAft>
              <a:buClr>
                <a:schemeClr val="dk1"/>
              </a:buClr>
              <a:buSzPts val="1600"/>
              <a:buChar char="•"/>
              <a:defRPr sz="1600"/>
            </a:lvl1pPr>
            <a:lvl2pPr indent="-317500" lvl="1" marL="914400" algn="l">
              <a:spcBef>
                <a:spcPts val="300"/>
              </a:spcBef>
              <a:spcAft>
                <a:spcPts val="0"/>
              </a:spcAft>
              <a:buClr>
                <a:schemeClr val="dk1"/>
              </a:buClr>
              <a:buSzPts val="1400"/>
              <a:buChar char="–"/>
              <a:defRPr sz="1400"/>
            </a:lvl2pPr>
            <a:lvl3pPr indent="-304800" lvl="2" marL="1371600" algn="l">
              <a:spcBef>
                <a:spcPts val="200"/>
              </a:spcBef>
              <a:spcAft>
                <a:spcPts val="0"/>
              </a:spcAft>
              <a:buClr>
                <a:schemeClr val="dk1"/>
              </a:buClr>
              <a:buSzPts val="1200"/>
              <a:buChar char="•"/>
              <a:defRPr sz="1200"/>
            </a:lvl3pPr>
            <a:lvl4pPr indent="-292100" lvl="3" marL="1828800" algn="l">
              <a:spcBef>
                <a:spcPts val="200"/>
              </a:spcBef>
              <a:spcAft>
                <a:spcPts val="0"/>
              </a:spcAft>
              <a:buClr>
                <a:schemeClr val="dk1"/>
              </a:buClr>
              <a:buSzPts val="1000"/>
              <a:buChar char="–"/>
              <a:defRPr sz="1000"/>
            </a:lvl4pPr>
            <a:lvl5pPr indent="-292100" lvl="4" marL="2286000" algn="l">
              <a:spcBef>
                <a:spcPts val="200"/>
              </a:spcBef>
              <a:spcAft>
                <a:spcPts val="0"/>
              </a:spcAft>
              <a:buClr>
                <a:schemeClr val="dk1"/>
              </a:buClr>
              <a:buSzPts val="1000"/>
              <a:buChar char="»"/>
              <a:defRPr sz="1000"/>
            </a:lvl5pPr>
            <a:lvl6pPr indent="-292100" lvl="5" marL="2743200" algn="l">
              <a:spcBef>
                <a:spcPts val="200"/>
              </a:spcBef>
              <a:spcAft>
                <a:spcPts val="0"/>
              </a:spcAft>
              <a:buClr>
                <a:schemeClr val="dk1"/>
              </a:buClr>
              <a:buSzPts val="1000"/>
              <a:buChar char="•"/>
              <a:defRPr sz="1000"/>
            </a:lvl6pPr>
            <a:lvl7pPr indent="-292100" lvl="6" marL="3200400" algn="l">
              <a:spcBef>
                <a:spcPts val="200"/>
              </a:spcBef>
              <a:spcAft>
                <a:spcPts val="0"/>
              </a:spcAft>
              <a:buClr>
                <a:schemeClr val="dk1"/>
              </a:buClr>
              <a:buSzPts val="1000"/>
              <a:buChar char="•"/>
              <a:defRPr sz="1000"/>
            </a:lvl7pPr>
            <a:lvl8pPr indent="-292100" lvl="7" marL="3657600" algn="l">
              <a:spcBef>
                <a:spcPts val="200"/>
              </a:spcBef>
              <a:spcAft>
                <a:spcPts val="0"/>
              </a:spcAft>
              <a:buClr>
                <a:schemeClr val="dk1"/>
              </a:buClr>
              <a:buSzPts val="1000"/>
              <a:buChar char="•"/>
              <a:defRPr sz="1000"/>
            </a:lvl8pPr>
            <a:lvl9pPr indent="-292100" lvl="8" marL="4114800" algn="l">
              <a:spcBef>
                <a:spcPts val="200"/>
              </a:spcBef>
              <a:spcAft>
                <a:spcPts val="0"/>
              </a:spcAft>
              <a:buClr>
                <a:schemeClr val="dk1"/>
              </a:buClr>
              <a:buSzPts val="1000"/>
              <a:buChar char="•"/>
              <a:defRPr sz="1000"/>
            </a:lvl9pPr>
          </a:lstStyle>
          <a:p/>
        </p:txBody>
      </p:sp>
      <p:sp>
        <p:nvSpPr>
          <p:cNvPr id="102" name="Google Shape;102;p21"/>
          <p:cNvSpPr txBox="1"/>
          <p:nvPr>
            <p:ph idx="2" type="body"/>
          </p:nvPr>
        </p:nvSpPr>
        <p:spPr>
          <a:xfrm>
            <a:off x="228600" y="717550"/>
            <a:ext cx="1504200" cy="23457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03" name="Google Shape;103;p21"/>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4" name="Google Shape;104;p21"/>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05" name="Google Shape;105;p21"/>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106" name="Shape 106"/>
        <p:cNvGrpSpPr/>
        <p:nvPr/>
      </p:nvGrpSpPr>
      <p:grpSpPr>
        <a:xfrm>
          <a:off x="0" y="0"/>
          <a:ext cx="0" cy="0"/>
          <a:chOff x="0" y="0"/>
          <a:chExt cx="0" cy="0"/>
        </a:xfrm>
      </p:grpSpPr>
      <p:sp>
        <p:nvSpPr>
          <p:cNvPr id="107" name="Google Shape;107;p22"/>
          <p:cNvSpPr txBox="1"/>
          <p:nvPr>
            <p:ph type="title"/>
          </p:nvPr>
        </p:nvSpPr>
        <p:spPr>
          <a:xfrm>
            <a:off x="896144" y="2400300"/>
            <a:ext cx="2743200" cy="283500"/>
          </a:xfrm>
          <a:prstGeom prst="rect">
            <a:avLst/>
          </a:prstGeom>
          <a:noFill/>
          <a:ln>
            <a:noFill/>
          </a:ln>
        </p:spPr>
        <p:txBody>
          <a:bodyPr anchorCtr="0" anchor="b" bIns="22850" lIns="45725" spcFirstLastPara="1" rIns="45725" wrap="square" tIns="22850">
            <a:normAutofit/>
          </a:bodyPr>
          <a:lstStyle>
            <a:lvl1pPr lvl="0" algn="l">
              <a:spcBef>
                <a:spcPts val="0"/>
              </a:spcBef>
              <a:spcAft>
                <a:spcPts val="0"/>
              </a:spcAft>
              <a:buClr>
                <a:schemeClr val="dk1"/>
              </a:buClr>
              <a:buSzPts val="1000"/>
              <a:buFont typeface="Calibri"/>
              <a:buNone/>
              <a:defRPr b="1" sz="1000"/>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08" name="Google Shape;108;p22"/>
          <p:cNvSpPr/>
          <p:nvPr>
            <p:ph idx="2" type="pic"/>
          </p:nvPr>
        </p:nvSpPr>
        <p:spPr>
          <a:xfrm>
            <a:off x="896144" y="306388"/>
            <a:ext cx="2743200" cy="2057400"/>
          </a:xfrm>
          <a:prstGeom prst="rect">
            <a:avLst/>
          </a:prstGeom>
          <a:noFill/>
          <a:ln>
            <a:noFill/>
          </a:ln>
        </p:spPr>
      </p:sp>
      <p:sp>
        <p:nvSpPr>
          <p:cNvPr id="109" name="Google Shape;109;p22"/>
          <p:cNvSpPr txBox="1"/>
          <p:nvPr>
            <p:ph idx="1" type="body"/>
          </p:nvPr>
        </p:nvSpPr>
        <p:spPr>
          <a:xfrm>
            <a:off x="896144" y="2683669"/>
            <a:ext cx="2743200" cy="402600"/>
          </a:xfrm>
          <a:prstGeom prst="rect">
            <a:avLst/>
          </a:prstGeom>
          <a:noFill/>
          <a:ln>
            <a:noFill/>
          </a:ln>
        </p:spPr>
        <p:txBody>
          <a:bodyPr anchorCtr="0" anchor="t" bIns="22850" lIns="45725" spcFirstLastPara="1" rIns="45725" wrap="square" tIns="22850">
            <a:normAutofit/>
          </a:bodyPr>
          <a:lstStyle>
            <a:lvl1pPr indent="-228600" lvl="0" marL="457200" algn="l">
              <a:spcBef>
                <a:spcPts val="100"/>
              </a:spcBef>
              <a:spcAft>
                <a:spcPts val="0"/>
              </a:spcAft>
              <a:buClr>
                <a:schemeClr val="dk1"/>
              </a:buClr>
              <a:buSzPts val="700"/>
              <a:buNone/>
              <a:defRPr sz="700"/>
            </a:lvl1pPr>
            <a:lvl2pPr indent="-228600" lvl="1" marL="914400" algn="l">
              <a:spcBef>
                <a:spcPts val="100"/>
              </a:spcBef>
              <a:spcAft>
                <a:spcPts val="0"/>
              </a:spcAft>
              <a:buClr>
                <a:schemeClr val="dk1"/>
              </a:buClr>
              <a:buSzPts val="600"/>
              <a:buNone/>
              <a:defRPr sz="600"/>
            </a:lvl2pPr>
            <a:lvl3pPr indent="-228600" lvl="2" marL="1371600" algn="l">
              <a:spcBef>
                <a:spcPts val="100"/>
              </a:spcBef>
              <a:spcAft>
                <a:spcPts val="0"/>
              </a:spcAft>
              <a:buClr>
                <a:schemeClr val="dk1"/>
              </a:buClr>
              <a:buSzPts val="500"/>
              <a:buNone/>
              <a:defRPr sz="500"/>
            </a:lvl3pPr>
            <a:lvl4pPr indent="-228600" lvl="3" marL="1828800" algn="l">
              <a:spcBef>
                <a:spcPts val="100"/>
              </a:spcBef>
              <a:spcAft>
                <a:spcPts val="0"/>
              </a:spcAft>
              <a:buClr>
                <a:schemeClr val="dk1"/>
              </a:buClr>
              <a:buSzPts val="500"/>
              <a:buNone/>
              <a:defRPr sz="500"/>
            </a:lvl4pPr>
            <a:lvl5pPr indent="-228600" lvl="4" marL="2286000" algn="l">
              <a:spcBef>
                <a:spcPts val="100"/>
              </a:spcBef>
              <a:spcAft>
                <a:spcPts val="0"/>
              </a:spcAft>
              <a:buClr>
                <a:schemeClr val="dk1"/>
              </a:buClr>
              <a:buSzPts val="500"/>
              <a:buNone/>
              <a:defRPr sz="500"/>
            </a:lvl5pPr>
            <a:lvl6pPr indent="-228600" lvl="5" marL="2743200" algn="l">
              <a:spcBef>
                <a:spcPts val="100"/>
              </a:spcBef>
              <a:spcAft>
                <a:spcPts val="0"/>
              </a:spcAft>
              <a:buClr>
                <a:schemeClr val="dk1"/>
              </a:buClr>
              <a:buSzPts val="500"/>
              <a:buNone/>
              <a:defRPr sz="500"/>
            </a:lvl6pPr>
            <a:lvl7pPr indent="-228600" lvl="6" marL="3200400" algn="l">
              <a:spcBef>
                <a:spcPts val="100"/>
              </a:spcBef>
              <a:spcAft>
                <a:spcPts val="0"/>
              </a:spcAft>
              <a:buClr>
                <a:schemeClr val="dk1"/>
              </a:buClr>
              <a:buSzPts val="500"/>
              <a:buNone/>
              <a:defRPr sz="500"/>
            </a:lvl7pPr>
            <a:lvl8pPr indent="-228600" lvl="7" marL="3657600" algn="l">
              <a:spcBef>
                <a:spcPts val="100"/>
              </a:spcBef>
              <a:spcAft>
                <a:spcPts val="0"/>
              </a:spcAft>
              <a:buClr>
                <a:schemeClr val="dk1"/>
              </a:buClr>
              <a:buSzPts val="500"/>
              <a:buNone/>
              <a:defRPr sz="500"/>
            </a:lvl8pPr>
            <a:lvl9pPr indent="-228600" lvl="8" marL="4114800" algn="l">
              <a:spcBef>
                <a:spcPts val="100"/>
              </a:spcBef>
              <a:spcAft>
                <a:spcPts val="0"/>
              </a:spcAft>
              <a:buClr>
                <a:schemeClr val="dk1"/>
              </a:buClr>
              <a:buSzPts val="500"/>
              <a:buNone/>
              <a:defRPr sz="500"/>
            </a:lvl9pPr>
          </a:lstStyle>
          <a:p/>
        </p:txBody>
      </p:sp>
      <p:sp>
        <p:nvSpPr>
          <p:cNvPr id="110" name="Google Shape;110;p22"/>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1" name="Google Shape;111;p22"/>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2" name="Google Shape;112;p22"/>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113" name="Shape 113"/>
        <p:cNvGrpSpPr/>
        <p:nvPr/>
      </p:nvGrpSpPr>
      <p:grpSpPr>
        <a:xfrm>
          <a:off x="0" y="0"/>
          <a:ext cx="0" cy="0"/>
          <a:chOff x="0" y="0"/>
          <a:chExt cx="0" cy="0"/>
        </a:xfrm>
      </p:grpSpPr>
      <p:sp>
        <p:nvSpPr>
          <p:cNvPr id="114" name="Google Shape;114;p2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15" name="Google Shape;115;p23"/>
          <p:cNvSpPr txBox="1"/>
          <p:nvPr>
            <p:ph idx="1" type="body"/>
          </p:nvPr>
        </p:nvSpPr>
        <p:spPr>
          <a:xfrm rot="5400000">
            <a:off x="1154400" y="-125700"/>
            <a:ext cx="2263200" cy="41148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16" name="Google Shape;116;p2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7" name="Google Shape;117;p2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18" name="Google Shape;118;p2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119" name="Shape 119"/>
        <p:cNvGrpSpPr/>
        <p:nvPr/>
      </p:nvGrpSpPr>
      <p:grpSpPr>
        <a:xfrm>
          <a:off x="0" y="0"/>
          <a:ext cx="0" cy="0"/>
          <a:chOff x="0" y="0"/>
          <a:chExt cx="0" cy="0"/>
        </a:xfrm>
      </p:grpSpPr>
      <p:sp>
        <p:nvSpPr>
          <p:cNvPr id="120" name="Google Shape;120;p24"/>
          <p:cNvSpPr txBox="1"/>
          <p:nvPr>
            <p:ph type="title"/>
          </p:nvPr>
        </p:nvSpPr>
        <p:spPr>
          <a:xfrm rot="5400000">
            <a:off x="2366100" y="1085919"/>
            <a:ext cx="2925900" cy="1028700"/>
          </a:xfrm>
          <a:prstGeom prst="rect">
            <a:avLst/>
          </a:prstGeom>
          <a:noFill/>
          <a:ln>
            <a:noFill/>
          </a:ln>
        </p:spPr>
        <p:txBody>
          <a:bodyPr anchorCtr="0" anchor="ctr" bIns="22850" lIns="45725" spcFirstLastPara="1" rIns="45725" wrap="square" tIns="22850">
            <a:normAutofit/>
          </a:bodyPr>
          <a:lstStyle>
            <a:lvl1pPr lvl="0" algn="ctr">
              <a:spcBef>
                <a:spcPts val="0"/>
              </a:spcBef>
              <a:spcAft>
                <a:spcPts val="0"/>
              </a:spcAft>
              <a:buClr>
                <a:schemeClr val="dk1"/>
              </a:buClr>
              <a:buSzPts val="900"/>
              <a:buNone/>
              <a:defRPr/>
            </a:lvl1pPr>
            <a:lvl2pPr lvl="1">
              <a:spcBef>
                <a:spcPts val="0"/>
              </a:spcBef>
              <a:spcAft>
                <a:spcPts val="0"/>
              </a:spcAft>
              <a:buSzPts val="700"/>
              <a:buNone/>
              <a:defRPr/>
            </a:lvl2pPr>
            <a:lvl3pPr lvl="2">
              <a:spcBef>
                <a:spcPts val="0"/>
              </a:spcBef>
              <a:spcAft>
                <a:spcPts val="0"/>
              </a:spcAft>
              <a:buSzPts val="700"/>
              <a:buNone/>
              <a:defRPr/>
            </a:lvl3pPr>
            <a:lvl4pPr lvl="3">
              <a:spcBef>
                <a:spcPts val="0"/>
              </a:spcBef>
              <a:spcAft>
                <a:spcPts val="0"/>
              </a:spcAft>
              <a:buSzPts val="700"/>
              <a:buNone/>
              <a:defRPr/>
            </a:lvl4pPr>
            <a:lvl5pPr lvl="4">
              <a:spcBef>
                <a:spcPts val="0"/>
              </a:spcBef>
              <a:spcAft>
                <a:spcPts val="0"/>
              </a:spcAft>
              <a:buSzPts val="700"/>
              <a:buNone/>
              <a:defRPr/>
            </a:lvl5pPr>
            <a:lvl6pPr lvl="5">
              <a:spcBef>
                <a:spcPts val="0"/>
              </a:spcBef>
              <a:spcAft>
                <a:spcPts val="0"/>
              </a:spcAft>
              <a:buSzPts val="700"/>
              <a:buNone/>
              <a:defRPr/>
            </a:lvl6pPr>
            <a:lvl7pPr lvl="6">
              <a:spcBef>
                <a:spcPts val="0"/>
              </a:spcBef>
              <a:spcAft>
                <a:spcPts val="0"/>
              </a:spcAft>
              <a:buSzPts val="700"/>
              <a:buNone/>
              <a:defRPr/>
            </a:lvl7pPr>
            <a:lvl8pPr lvl="7">
              <a:spcBef>
                <a:spcPts val="0"/>
              </a:spcBef>
              <a:spcAft>
                <a:spcPts val="0"/>
              </a:spcAft>
              <a:buSzPts val="700"/>
              <a:buNone/>
              <a:defRPr/>
            </a:lvl8pPr>
            <a:lvl9pPr lvl="8">
              <a:spcBef>
                <a:spcPts val="0"/>
              </a:spcBef>
              <a:spcAft>
                <a:spcPts val="0"/>
              </a:spcAft>
              <a:buSzPts val="700"/>
              <a:buNone/>
              <a:defRPr/>
            </a:lvl9pPr>
          </a:lstStyle>
          <a:p/>
        </p:txBody>
      </p:sp>
      <p:sp>
        <p:nvSpPr>
          <p:cNvPr id="121" name="Google Shape;121;p24"/>
          <p:cNvSpPr txBox="1"/>
          <p:nvPr>
            <p:ph idx="1" type="body"/>
          </p:nvPr>
        </p:nvSpPr>
        <p:spPr>
          <a:xfrm rot="5400000">
            <a:off x="270600" y="95319"/>
            <a:ext cx="2925900" cy="3009900"/>
          </a:xfrm>
          <a:prstGeom prst="rect">
            <a:avLst/>
          </a:prstGeom>
          <a:noFill/>
          <a:ln>
            <a:noFill/>
          </a:ln>
        </p:spPr>
        <p:txBody>
          <a:bodyPr anchorCtr="0" anchor="t" bIns="22850" lIns="45725" spcFirstLastPara="1" rIns="45725" wrap="square" tIns="22850">
            <a:normAutofit/>
          </a:bodyPr>
          <a:lstStyle>
            <a:lvl1pPr indent="-285750" lvl="0" marL="457200" algn="l">
              <a:spcBef>
                <a:spcPts val="200"/>
              </a:spcBef>
              <a:spcAft>
                <a:spcPts val="0"/>
              </a:spcAft>
              <a:buClr>
                <a:schemeClr val="dk1"/>
              </a:buClr>
              <a:buSzPts val="900"/>
              <a:buChar char="•"/>
              <a:defRPr/>
            </a:lvl1pPr>
            <a:lvl2pPr indent="-285750" lvl="1" marL="914400" algn="l">
              <a:spcBef>
                <a:spcPts val="200"/>
              </a:spcBef>
              <a:spcAft>
                <a:spcPts val="0"/>
              </a:spcAft>
              <a:buClr>
                <a:schemeClr val="dk1"/>
              </a:buClr>
              <a:buSzPts val="900"/>
              <a:buChar char="–"/>
              <a:defRPr/>
            </a:lvl2pPr>
            <a:lvl3pPr indent="-285750" lvl="2" marL="1371600" algn="l">
              <a:spcBef>
                <a:spcPts val="200"/>
              </a:spcBef>
              <a:spcAft>
                <a:spcPts val="0"/>
              </a:spcAft>
              <a:buClr>
                <a:schemeClr val="dk1"/>
              </a:buClr>
              <a:buSzPts val="900"/>
              <a:buChar char="•"/>
              <a:defRPr/>
            </a:lvl3pPr>
            <a:lvl4pPr indent="-285750" lvl="3" marL="1828800" algn="l">
              <a:spcBef>
                <a:spcPts val="200"/>
              </a:spcBef>
              <a:spcAft>
                <a:spcPts val="0"/>
              </a:spcAft>
              <a:buClr>
                <a:schemeClr val="dk1"/>
              </a:buClr>
              <a:buSzPts val="900"/>
              <a:buChar char="–"/>
              <a:defRPr/>
            </a:lvl4pPr>
            <a:lvl5pPr indent="-285750" lvl="4" marL="2286000" algn="l">
              <a:spcBef>
                <a:spcPts val="200"/>
              </a:spcBef>
              <a:spcAft>
                <a:spcPts val="0"/>
              </a:spcAft>
              <a:buClr>
                <a:schemeClr val="dk1"/>
              </a:buClr>
              <a:buSzPts val="900"/>
              <a:buChar char="»"/>
              <a:defRPr/>
            </a:lvl5pPr>
            <a:lvl6pPr indent="-285750" lvl="5" marL="2743200" algn="l">
              <a:spcBef>
                <a:spcPts val="200"/>
              </a:spcBef>
              <a:spcAft>
                <a:spcPts val="0"/>
              </a:spcAft>
              <a:buClr>
                <a:schemeClr val="dk1"/>
              </a:buClr>
              <a:buSzPts val="900"/>
              <a:buChar char="•"/>
              <a:defRPr/>
            </a:lvl6pPr>
            <a:lvl7pPr indent="-285750" lvl="6" marL="3200400" algn="l">
              <a:spcBef>
                <a:spcPts val="200"/>
              </a:spcBef>
              <a:spcAft>
                <a:spcPts val="0"/>
              </a:spcAft>
              <a:buClr>
                <a:schemeClr val="dk1"/>
              </a:buClr>
              <a:buSzPts val="900"/>
              <a:buChar char="•"/>
              <a:defRPr/>
            </a:lvl7pPr>
            <a:lvl8pPr indent="-285750" lvl="7" marL="3657600" algn="l">
              <a:spcBef>
                <a:spcPts val="200"/>
              </a:spcBef>
              <a:spcAft>
                <a:spcPts val="0"/>
              </a:spcAft>
              <a:buClr>
                <a:schemeClr val="dk1"/>
              </a:buClr>
              <a:buSzPts val="900"/>
              <a:buChar char="•"/>
              <a:defRPr/>
            </a:lvl8pPr>
            <a:lvl9pPr indent="-285750" lvl="8" marL="4114800" algn="l">
              <a:spcBef>
                <a:spcPts val="200"/>
              </a:spcBef>
              <a:spcAft>
                <a:spcPts val="0"/>
              </a:spcAft>
              <a:buClr>
                <a:schemeClr val="dk1"/>
              </a:buClr>
              <a:buSzPts val="900"/>
              <a:buChar char="•"/>
              <a:defRPr/>
            </a:lvl9pPr>
          </a:lstStyle>
          <a:p/>
        </p:txBody>
      </p:sp>
      <p:sp>
        <p:nvSpPr>
          <p:cNvPr id="122" name="Google Shape;122;p24"/>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algn="l">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3" name="Google Shape;123;p24"/>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algn="ctr">
              <a:spcBef>
                <a:spcPts val="0"/>
              </a:spcBef>
              <a:spcAft>
                <a:spcPts val="0"/>
              </a:spcAft>
              <a:buSzPts val="700"/>
              <a:buNone/>
              <a:defRPr/>
            </a:lvl1pPr>
            <a:lvl2pPr lvl="1" algn="l">
              <a:spcBef>
                <a:spcPts val="0"/>
              </a:spcBef>
              <a:spcAft>
                <a:spcPts val="0"/>
              </a:spcAft>
              <a:buSzPts val="700"/>
              <a:buNone/>
              <a:defRPr/>
            </a:lvl2pPr>
            <a:lvl3pPr lvl="2" algn="l">
              <a:spcBef>
                <a:spcPts val="0"/>
              </a:spcBef>
              <a:spcAft>
                <a:spcPts val="0"/>
              </a:spcAft>
              <a:buSzPts val="700"/>
              <a:buNone/>
              <a:defRPr/>
            </a:lvl3pPr>
            <a:lvl4pPr lvl="3" algn="l">
              <a:spcBef>
                <a:spcPts val="0"/>
              </a:spcBef>
              <a:spcAft>
                <a:spcPts val="0"/>
              </a:spcAft>
              <a:buSzPts val="700"/>
              <a:buNone/>
              <a:defRPr/>
            </a:lvl4pPr>
            <a:lvl5pPr lvl="4" algn="l">
              <a:spcBef>
                <a:spcPts val="0"/>
              </a:spcBef>
              <a:spcAft>
                <a:spcPts val="0"/>
              </a:spcAft>
              <a:buSzPts val="700"/>
              <a:buNone/>
              <a:defRPr/>
            </a:lvl5pPr>
            <a:lvl6pPr lvl="5" algn="l">
              <a:spcBef>
                <a:spcPts val="0"/>
              </a:spcBef>
              <a:spcAft>
                <a:spcPts val="0"/>
              </a:spcAft>
              <a:buSzPts val="700"/>
              <a:buNone/>
              <a:defRPr/>
            </a:lvl6pPr>
            <a:lvl7pPr lvl="6" algn="l">
              <a:spcBef>
                <a:spcPts val="0"/>
              </a:spcBef>
              <a:spcAft>
                <a:spcPts val="0"/>
              </a:spcAft>
              <a:buSzPts val="700"/>
              <a:buNone/>
              <a:defRPr/>
            </a:lvl7pPr>
            <a:lvl8pPr lvl="7" algn="l">
              <a:spcBef>
                <a:spcPts val="0"/>
              </a:spcBef>
              <a:spcAft>
                <a:spcPts val="0"/>
              </a:spcAft>
              <a:buSzPts val="700"/>
              <a:buNone/>
              <a:defRPr/>
            </a:lvl8pPr>
            <a:lvl9pPr lvl="8" algn="l">
              <a:spcBef>
                <a:spcPts val="0"/>
              </a:spcBef>
              <a:spcAft>
                <a:spcPts val="0"/>
              </a:spcAft>
              <a:buSzPts val="700"/>
              <a:buNone/>
              <a:defRPr/>
            </a:lvl9pPr>
          </a:lstStyle>
          <a:p/>
        </p:txBody>
      </p:sp>
      <p:sp>
        <p:nvSpPr>
          <p:cNvPr id="124" name="Google Shape;124;p24"/>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228600" y="137319"/>
            <a:ext cx="4114800" cy="571500"/>
          </a:xfrm>
          <a:prstGeom prst="rect">
            <a:avLst/>
          </a:prstGeom>
          <a:noFill/>
          <a:ln>
            <a:noFill/>
          </a:ln>
        </p:spPr>
        <p:txBody>
          <a:bodyPr anchorCtr="0" anchor="ctr" bIns="22850" lIns="45725" spcFirstLastPara="1" rIns="45725" wrap="square" tIns="22850">
            <a:normAutofit/>
          </a:bodyPr>
          <a:lstStyle>
            <a:lvl1pPr lvl="0" marR="0" algn="ctr">
              <a:spcBef>
                <a:spcPts val="0"/>
              </a:spcBef>
              <a:spcAft>
                <a:spcPts val="0"/>
              </a:spcAft>
              <a:buClr>
                <a:schemeClr val="dk1"/>
              </a:buClr>
              <a:buSzPts val="2200"/>
              <a:buFont typeface="Calibri"/>
              <a:buNone/>
              <a:defRPr b="0" i="0" sz="2200" u="none" cap="none" strike="noStrike">
                <a:solidFill>
                  <a:schemeClr val="dk1"/>
                </a:solidFill>
                <a:latin typeface="Calibri"/>
                <a:ea typeface="Calibri"/>
                <a:cs typeface="Calibri"/>
                <a:sym typeface="Calibri"/>
              </a:defRPr>
            </a:lvl1pPr>
            <a:lvl2pPr lvl="1">
              <a:spcBef>
                <a:spcPts val="0"/>
              </a:spcBef>
              <a:spcAft>
                <a:spcPts val="0"/>
              </a:spcAft>
              <a:buSzPts val="700"/>
              <a:buNone/>
              <a:defRPr sz="900"/>
            </a:lvl2pPr>
            <a:lvl3pPr lvl="2">
              <a:spcBef>
                <a:spcPts val="0"/>
              </a:spcBef>
              <a:spcAft>
                <a:spcPts val="0"/>
              </a:spcAft>
              <a:buSzPts val="700"/>
              <a:buNone/>
              <a:defRPr sz="900"/>
            </a:lvl3pPr>
            <a:lvl4pPr lvl="3">
              <a:spcBef>
                <a:spcPts val="0"/>
              </a:spcBef>
              <a:spcAft>
                <a:spcPts val="0"/>
              </a:spcAft>
              <a:buSzPts val="700"/>
              <a:buNone/>
              <a:defRPr sz="900"/>
            </a:lvl4pPr>
            <a:lvl5pPr lvl="4">
              <a:spcBef>
                <a:spcPts val="0"/>
              </a:spcBef>
              <a:spcAft>
                <a:spcPts val="0"/>
              </a:spcAft>
              <a:buSzPts val="700"/>
              <a:buNone/>
              <a:defRPr sz="900"/>
            </a:lvl5pPr>
            <a:lvl6pPr lvl="5">
              <a:spcBef>
                <a:spcPts val="0"/>
              </a:spcBef>
              <a:spcAft>
                <a:spcPts val="0"/>
              </a:spcAft>
              <a:buSzPts val="700"/>
              <a:buNone/>
              <a:defRPr sz="900"/>
            </a:lvl6pPr>
            <a:lvl7pPr lvl="6">
              <a:spcBef>
                <a:spcPts val="0"/>
              </a:spcBef>
              <a:spcAft>
                <a:spcPts val="0"/>
              </a:spcAft>
              <a:buSzPts val="700"/>
              <a:buNone/>
              <a:defRPr sz="900"/>
            </a:lvl7pPr>
            <a:lvl8pPr lvl="7">
              <a:spcBef>
                <a:spcPts val="0"/>
              </a:spcBef>
              <a:spcAft>
                <a:spcPts val="0"/>
              </a:spcAft>
              <a:buSzPts val="700"/>
              <a:buNone/>
              <a:defRPr sz="900"/>
            </a:lvl8pPr>
            <a:lvl9pPr lvl="8">
              <a:spcBef>
                <a:spcPts val="0"/>
              </a:spcBef>
              <a:spcAft>
                <a:spcPts val="0"/>
              </a:spcAft>
              <a:buSzPts val="700"/>
              <a:buNone/>
              <a:defRPr sz="900"/>
            </a:lvl9pPr>
          </a:lstStyle>
          <a:p/>
        </p:txBody>
      </p:sp>
      <p:sp>
        <p:nvSpPr>
          <p:cNvPr id="52" name="Google Shape;52;p13"/>
          <p:cNvSpPr txBox="1"/>
          <p:nvPr>
            <p:ph idx="1" type="body"/>
          </p:nvPr>
        </p:nvSpPr>
        <p:spPr>
          <a:xfrm>
            <a:off x="228600" y="800100"/>
            <a:ext cx="4114800" cy="2263200"/>
          </a:xfrm>
          <a:prstGeom prst="rect">
            <a:avLst/>
          </a:prstGeom>
          <a:noFill/>
          <a:ln>
            <a:noFill/>
          </a:ln>
        </p:spPr>
        <p:txBody>
          <a:bodyPr anchorCtr="0" anchor="t" bIns="22850" lIns="45725" spcFirstLastPara="1" rIns="45725" wrap="square" tIns="22850">
            <a:normAutofit/>
          </a:bodyPr>
          <a:lstStyle>
            <a:lvl1pPr indent="-330200" lvl="0" marL="457200" marR="0" algn="l">
              <a:spcBef>
                <a:spcPts val="300"/>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1pPr>
            <a:lvl2pPr indent="-317500" lvl="1" marL="914400" marR="0" algn="l">
              <a:spcBef>
                <a:spcPts val="3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2pPr>
            <a:lvl3pPr indent="-304800" lvl="2" marL="1371600" marR="0" algn="l">
              <a:spcBef>
                <a:spcPts val="200"/>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3pPr>
            <a:lvl4pPr indent="-292100" lvl="3" marL="1828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4pPr>
            <a:lvl5pPr indent="-292100" lvl="4" marL="22860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5pPr>
            <a:lvl6pPr indent="-292100" lvl="5" marL="27432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6pPr>
            <a:lvl7pPr indent="-292100" lvl="6" marL="32004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7pPr>
            <a:lvl8pPr indent="-292100" lvl="7" marL="36576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8pPr>
            <a:lvl9pPr indent="-292100" lvl="8" marL="4114800" marR="0" algn="l">
              <a:spcBef>
                <a:spcPts val="200"/>
              </a:spcBef>
              <a:spcAft>
                <a:spcPts val="0"/>
              </a:spcAft>
              <a:buClr>
                <a:schemeClr val="dk1"/>
              </a:buClr>
              <a:buSzPts val="1000"/>
              <a:buFont typeface="Arial"/>
              <a:buChar char="•"/>
              <a:defRPr b="0" i="0" sz="1000" u="none" cap="none" strike="noStrike">
                <a:solidFill>
                  <a:schemeClr val="dk1"/>
                </a:solidFill>
                <a:latin typeface="Calibri"/>
                <a:ea typeface="Calibri"/>
                <a:cs typeface="Calibri"/>
                <a:sym typeface="Calibri"/>
              </a:defRPr>
            </a:lvl9pPr>
          </a:lstStyle>
          <a:p/>
        </p:txBody>
      </p:sp>
      <p:sp>
        <p:nvSpPr>
          <p:cNvPr id="53" name="Google Shape;53;p13"/>
          <p:cNvSpPr txBox="1"/>
          <p:nvPr>
            <p:ph idx="10" type="dt"/>
          </p:nvPr>
        </p:nvSpPr>
        <p:spPr>
          <a:xfrm>
            <a:off x="228600" y="3178175"/>
            <a:ext cx="1066800" cy="182700"/>
          </a:xfrm>
          <a:prstGeom prst="rect">
            <a:avLst/>
          </a:prstGeom>
          <a:noFill/>
          <a:ln>
            <a:noFill/>
          </a:ln>
        </p:spPr>
        <p:txBody>
          <a:bodyPr anchorCtr="0" anchor="ctr" bIns="22850" lIns="45725" spcFirstLastPara="1" rIns="45725" wrap="square" tIns="22850">
            <a:noAutofit/>
          </a:bodyPr>
          <a:lstStyle>
            <a:lvl1pPr lvl="0" marR="0" algn="l">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54" name="Google Shape;54;p13"/>
          <p:cNvSpPr txBox="1"/>
          <p:nvPr>
            <p:ph idx="11" type="ftr"/>
          </p:nvPr>
        </p:nvSpPr>
        <p:spPr>
          <a:xfrm>
            <a:off x="1562100" y="3178175"/>
            <a:ext cx="1447800" cy="182700"/>
          </a:xfrm>
          <a:prstGeom prst="rect">
            <a:avLst/>
          </a:prstGeom>
          <a:noFill/>
          <a:ln>
            <a:noFill/>
          </a:ln>
        </p:spPr>
        <p:txBody>
          <a:bodyPr anchorCtr="0" anchor="ctr" bIns="22850" lIns="45725" spcFirstLastPara="1" rIns="45725" wrap="square" tIns="22850">
            <a:noAutofit/>
          </a:bodyPr>
          <a:lstStyle>
            <a:lvl1pPr lvl="0" marR="0" algn="ctr">
              <a:spcBef>
                <a:spcPts val="0"/>
              </a:spcBef>
              <a:spcAft>
                <a:spcPts val="0"/>
              </a:spcAft>
              <a:buSzPts val="700"/>
              <a:buNone/>
              <a:defRPr b="0" i="0" sz="600" u="none" cap="none" strike="noStrike">
                <a:solidFill>
                  <a:srgbClr val="888888"/>
                </a:solidFill>
                <a:latin typeface="Calibri"/>
                <a:ea typeface="Calibri"/>
                <a:cs typeface="Calibri"/>
                <a:sym typeface="Calibri"/>
              </a:defRPr>
            </a:lvl1pPr>
            <a:lvl2pPr lvl="1"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2pPr>
            <a:lvl3pPr lvl="2"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3pPr>
            <a:lvl4pPr lvl="3"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4pPr>
            <a:lvl5pPr lvl="4"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5pPr>
            <a:lvl6pPr lvl="5"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6pPr>
            <a:lvl7pPr lvl="6"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7pPr>
            <a:lvl8pPr lvl="7"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8pPr>
            <a:lvl9pPr lvl="8" marR="0" algn="l">
              <a:spcBef>
                <a:spcPts val="0"/>
              </a:spcBef>
              <a:spcAft>
                <a:spcPts val="0"/>
              </a:spcAft>
              <a:buSzPts val="700"/>
              <a:buNone/>
              <a:defRPr b="0" i="0" sz="900" u="none" cap="none" strike="noStrike">
                <a:solidFill>
                  <a:schemeClr val="dk1"/>
                </a:solidFill>
                <a:latin typeface="Calibri"/>
                <a:ea typeface="Calibri"/>
                <a:cs typeface="Calibri"/>
                <a:sym typeface="Calibri"/>
              </a:defRPr>
            </a:lvl9pPr>
          </a:lstStyle>
          <a:p/>
        </p:txBody>
      </p:sp>
      <p:sp>
        <p:nvSpPr>
          <p:cNvPr id="55" name="Google Shape;55;p13"/>
          <p:cNvSpPr txBox="1"/>
          <p:nvPr>
            <p:ph idx="12" type="sldNum"/>
          </p:nvPr>
        </p:nvSpPr>
        <p:spPr>
          <a:xfrm>
            <a:off x="3276600" y="3178175"/>
            <a:ext cx="1066800" cy="182700"/>
          </a:xfrm>
          <a:prstGeom prst="rect">
            <a:avLst/>
          </a:prstGeom>
          <a:noFill/>
          <a:ln>
            <a:noFill/>
          </a:ln>
        </p:spPr>
        <p:txBody>
          <a:bodyPr anchorCtr="0" anchor="ctr" bIns="22850" lIns="45725" spcFirstLastPara="1" rIns="45725" wrap="square" tIns="22850">
            <a:noAutofit/>
          </a:bodyPr>
          <a:lstStyle>
            <a:lvl1pPr indent="0" lvl="0" marL="0" marR="0" algn="r">
              <a:spcBef>
                <a:spcPts val="0"/>
              </a:spcBef>
              <a:buNone/>
              <a:defRPr b="0" i="0" sz="600" u="none" cap="none" strike="noStrike">
                <a:solidFill>
                  <a:srgbClr val="888888"/>
                </a:solidFill>
                <a:latin typeface="Calibri"/>
                <a:ea typeface="Calibri"/>
                <a:cs typeface="Calibri"/>
                <a:sym typeface="Calibri"/>
              </a:defRPr>
            </a:lvl1pPr>
            <a:lvl2pPr indent="0" lvl="1" marL="0" marR="0" algn="r">
              <a:spcBef>
                <a:spcPts val="0"/>
              </a:spcBef>
              <a:buNone/>
              <a:defRPr b="0" i="0" sz="600" u="none" cap="none" strike="noStrike">
                <a:solidFill>
                  <a:srgbClr val="888888"/>
                </a:solidFill>
                <a:latin typeface="Calibri"/>
                <a:ea typeface="Calibri"/>
                <a:cs typeface="Calibri"/>
                <a:sym typeface="Calibri"/>
              </a:defRPr>
            </a:lvl2pPr>
            <a:lvl3pPr indent="0" lvl="2" marL="0" marR="0" algn="r">
              <a:spcBef>
                <a:spcPts val="0"/>
              </a:spcBef>
              <a:buNone/>
              <a:defRPr b="0" i="0" sz="600" u="none" cap="none" strike="noStrike">
                <a:solidFill>
                  <a:srgbClr val="888888"/>
                </a:solidFill>
                <a:latin typeface="Calibri"/>
                <a:ea typeface="Calibri"/>
                <a:cs typeface="Calibri"/>
                <a:sym typeface="Calibri"/>
              </a:defRPr>
            </a:lvl3pPr>
            <a:lvl4pPr indent="0" lvl="3" marL="0" marR="0" algn="r">
              <a:spcBef>
                <a:spcPts val="0"/>
              </a:spcBef>
              <a:buNone/>
              <a:defRPr b="0" i="0" sz="600" u="none" cap="none" strike="noStrike">
                <a:solidFill>
                  <a:srgbClr val="888888"/>
                </a:solidFill>
                <a:latin typeface="Calibri"/>
                <a:ea typeface="Calibri"/>
                <a:cs typeface="Calibri"/>
                <a:sym typeface="Calibri"/>
              </a:defRPr>
            </a:lvl4pPr>
            <a:lvl5pPr indent="0" lvl="4" marL="0" marR="0" algn="r">
              <a:spcBef>
                <a:spcPts val="0"/>
              </a:spcBef>
              <a:buNone/>
              <a:defRPr b="0" i="0" sz="600" u="none" cap="none" strike="noStrike">
                <a:solidFill>
                  <a:srgbClr val="888888"/>
                </a:solidFill>
                <a:latin typeface="Calibri"/>
                <a:ea typeface="Calibri"/>
                <a:cs typeface="Calibri"/>
                <a:sym typeface="Calibri"/>
              </a:defRPr>
            </a:lvl5pPr>
            <a:lvl6pPr indent="0" lvl="5" marL="0" marR="0" algn="r">
              <a:spcBef>
                <a:spcPts val="0"/>
              </a:spcBef>
              <a:buNone/>
              <a:defRPr b="0" i="0" sz="600" u="none" cap="none" strike="noStrike">
                <a:solidFill>
                  <a:srgbClr val="888888"/>
                </a:solidFill>
                <a:latin typeface="Calibri"/>
                <a:ea typeface="Calibri"/>
                <a:cs typeface="Calibri"/>
                <a:sym typeface="Calibri"/>
              </a:defRPr>
            </a:lvl6pPr>
            <a:lvl7pPr indent="0" lvl="6" marL="0" marR="0" algn="r">
              <a:spcBef>
                <a:spcPts val="0"/>
              </a:spcBef>
              <a:buNone/>
              <a:defRPr b="0" i="0" sz="600" u="none" cap="none" strike="noStrike">
                <a:solidFill>
                  <a:srgbClr val="888888"/>
                </a:solidFill>
                <a:latin typeface="Calibri"/>
                <a:ea typeface="Calibri"/>
                <a:cs typeface="Calibri"/>
                <a:sym typeface="Calibri"/>
              </a:defRPr>
            </a:lvl7pPr>
            <a:lvl8pPr indent="0" lvl="7" marL="0" marR="0" algn="r">
              <a:spcBef>
                <a:spcPts val="0"/>
              </a:spcBef>
              <a:buNone/>
              <a:defRPr b="0" i="0" sz="600" u="none" cap="none" strike="noStrike">
                <a:solidFill>
                  <a:srgbClr val="888888"/>
                </a:solidFill>
                <a:latin typeface="Calibri"/>
                <a:ea typeface="Calibri"/>
                <a:cs typeface="Calibri"/>
                <a:sym typeface="Calibri"/>
              </a:defRPr>
            </a:lvl8pPr>
            <a:lvl9pPr indent="0" lvl="8" marL="0" marR="0" algn="r">
              <a:spcBef>
                <a:spcPts val="0"/>
              </a:spcBef>
              <a:buNone/>
              <a:defRPr b="0" i="0" sz="6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0.png"/><Relationship Id="rId4" Type="http://schemas.openxmlformats.org/officeDocument/2006/relationships/image" Target="../media/image8.png"/><Relationship Id="rId5" Type="http://schemas.openxmlformats.org/officeDocument/2006/relationships/hyperlink" Target="https://en.wikipedia.org/wiki/en:Creative_Commons" TargetMode="External"/><Relationship Id="rId6" Type="http://schemas.openxmlformats.org/officeDocument/2006/relationships/hyperlink" Target="https://creativecommons.org/licenses/by-sa/4.0/deed.en"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10.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hyperlink" Target="http://www.youtube.com/watch?v=P2tTIPFqDIw" TargetMode="External"/><Relationship Id="rId5" Type="http://schemas.openxmlformats.org/officeDocument/2006/relationships/image" Target="../media/image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0.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grpSp>
        <p:nvGrpSpPr>
          <p:cNvPr id="129" name="Google Shape;129;p25"/>
          <p:cNvGrpSpPr/>
          <p:nvPr/>
        </p:nvGrpSpPr>
        <p:grpSpPr>
          <a:xfrm>
            <a:off x="-15535" y="-90413"/>
            <a:ext cx="2119669" cy="5233992"/>
            <a:chOff x="0" y="-241102"/>
            <a:chExt cx="5652450" cy="13957313"/>
          </a:xfrm>
        </p:grpSpPr>
        <p:grpSp>
          <p:nvGrpSpPr>
            <p:cNvPr id="130" name="Google Shape;130;p25"/>
            <p:cNvGrpSpPr/>
            <p:nvPr/>
          </p:nvGrpSpPr>
          <p:grpSpPr>
            <a:xfrm>
              <a:off x="2826056" y="-241102"/>
              <a:ext cx="2826394" cy="13957313"/>
              <a:chOff x="0" y="-47625"/>
              <a:chExt cx="558300" cy="2757000"/>
            </a:xfrm>
          </p:grpSpPr>
          <p:sp>
            <p:nvSpPr>
              <p:cNvPr id="131" name="Google Shape;131;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132" name="Google Shape;132;p25"/>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33" name="Google Shape;133;p25"/>
            <p:cNvGrpSpPr/>
            <p:nvPr/>
          </p:nvGrpSpPr>
          <p:grpSpPr>
            <a:xfrm>
              <a:off x="1413028" y="-241102"/>
              <a:ext cx="2826394" cy="13957313"/>
              <a:chOff x="0" y="-47625"/>
              <a:chExt cx="558300" cy="2757000"/>
            </a:xfrm>
          </p:grpSpPr>
          <p:sp>
            <p:nvSpPr>
              <p:cNvPr id="134" name="Google Shape;134;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135" name="Google Shape;135;p25"/>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36" name="Google Shape;136;p25"/>
            <p:cNvGrpSpPr/>
            <p:nvPr/>
          </p:nvGrpSpPr>
          <p:grpSpPr>
            <a:xfrm>
              <a:off x="0" y="-241102"/>
              <a:ext cx="2826394" cy="13957313"/>
              <a:chOff x="0" y="-47625"/>
              <a:chExt cx="558300" cy="2757000"/>
            </a:xfrm>
          </p:grpSpPr>
          <p:sp>
            <p:nvSpPr>
              <p:cNvPr id="137" name="Google Shape;137;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138" name="Google Shape;138;p25"/>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139" name="Google Shape;139;p25"/>
          <p:cNvSpPr txBox="1"/>
          <p:nvPr/>
        </p:nvSpPr>
        <p:spPr>
          <a:xfrm>
            <a:off x="2104132" y="1800152"/>
            <a:ext cx="7040100" cy="10749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 sz="7200">
                <a:solidFill>
                  <a:srgbClr val="231F20"/>
                </a:solidFill>
                <a:latin typeface="Halant"/>
                <a:ea typeface="Halant"/>
                <a:cs typeface="Halant"/>
                <a:sym typeface="Halant"/>
              </a:rPr>
              <a:t>MARCO POLO</a:t>
            </a:r>
            <a:endParaRPr sz="700"/>
          </a:p>
        </p:txBody>
      </p:sp>
      <p:sp>
        <p:nvSpPr>
          <p:cNvPr id="140" name="Google Shape;140;p25"/>
          <p:cNvSpPr/>
          <p:nvPr/>
        </p:nvSpPr>
        <p:spPr>
          <a:xfrm>
            <a:off x="6323449"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41" name="Google Shape;141;p25"/>
          <p:cNvSpPr txBox="1"/>
          <p:nvPr/>
        </p:nvSpPr>
        <p:spPr>
          <a:xfrm>
            <a:off x="2317101" y="2896992"/>
            <a:ext cx="6312600" cy="4464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 sz="2900" u="none" cap="none" strike="noStrike">
                <a:solidFill>
                  <a:srgbClr val="231F20"/>
                </a:solidFill>
                <a:latin typeface="Inter"/>
                <a:ea typeface="Inter"/>
                <a:cs typeface="Inter"/>
                <a:sym typeface="Inter"/>
              </a:rPr>
              <a:t>Unit</a:t>
            </a:r>
            <a:r>
              <a:rPr lang="en" sz="2900">
                <a:solidFill>
                  <a:srgbClr val="231F20"/>
                </a:solidFill>
                <a:latin typeface="Inter"/>
                <a:ea typeface="Inter"/>
                <a:cs typeface="Inter"/>
                <a:sym typeface="Inter"/>
              </a:rPr>
              <a:t> 1</a:t>
            </a:r>
            <a:r>
              <a:rPr lang="en" sz="2900">
                <a:solidFill>
                  <a:srgbClr val="231F20"/>
                </a:solidFill>
                <a:latin typeface="Inter"/>
                <a:ea typeface="Inter"/>
                <a:cs typeface="Inter"/>
                <a:sym typeface="Inter"/>
              </a:rPr>
              <a:t>:</a:t>
            </a:r>
            <a:r>
              <a:rPr b="0" i="0" lang="en" sz="2900" u="none" cap="none" strike="noStrike">
                <a:solidFill>
                  <a:srgbClr val="231F20"/>
                </a:solidFill>
                <a:latin typeface="Inter"/>
                <a:ea typeface="Inter"/>
                <a:cs typeface="Inter"/>
                <a:sym typeface="Inter"/>
              </a:rPr>
              <a:t> </a:t>
            </a:r>
            <a:r>
              <a:rPr lang="en" sz="2900">
                <a:solidFill>
                  <a:srgbClr val="231F20"/>
                </a:solidFill>
                <a:latin typeface="Inter"/>
                <a:ea typeface="Inter"/>
                <a:cs typeface="Inter"/>
                <a:sym typeface="Inter"/>
              </a:rPr>
              <a:t>Global Exchange &amp; Societies</a:t>
            </a:r>
            <a:endParaRPr sz="700"/>
          </a:p>
        </p:txBody>
      </p:sp>
      <p:sp>
        <p:nvSpPr>
          <p:cNvPr id="142" name="Google Shape;142;p25"/>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43" name="Google Shape;143;p25"/>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44" name="Google Shape;144;p25"/>
          <p:cNvCxnSpPr/>
          <p:nvPr/>
        </p:nvCxnSpPr>
        <p:spPr>
          <a:xfrm flipH="1" rot="10800000">
            <a:off x="326967" y="-1334"/>
            <a:ext cx="1800" cy="1447800"/>
          </a:xfrm>
          <a:prstGeom prst="straightConnector1">
            <a:avLst/>
          </a:prstGeom>
          <a:noFill/>
          <a:ln cap="flat" cmpd="sng" w="114300">
            <a:solidFill>
              <a:srgbClr val="000000"/>
            </a:solidFill>
            <a:prstDash val="solid"/>
            <a:round/>
            <a:headEnd len="sm" w="sm" type="none"/>
            <a:tailEnd len="sm" w="sm" type="none"/>
          </a:ln>
        </p:spPr>
      </p:cxnSp>
      <p:cxnSp>
        <p:nvCxnSpPr>
          <p:cNvPr id="145" name="Google Shape;145;p25"/>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6"/>
          <p:cNvSpPr txBox="1"/>
          <p:nvPr/>
        </p:nvSpPr>
        <p:spPr>
          <a:xfrm>
            <a:off x="895670" y="1981390"/>
            <a:ext cx="7352700" cy="11544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SzPts val="600"/>
              <a:buNone/>
            </a:pPr>
            <a:r>
              <a:rPr i="1" lang="en" sz="2500">
                <a:solidFill>
                  <a:schemeClr val="dk1"/>
                </a:solidFill>
                <a:latin typeface="Inter"/>
                <a:ea typeface="Inter"/>
                <a:cs typeface="Inter"/>
                <a:sym typeface="Inter"/>
              </a:rPr>
              <a:t>How do Marco Polo’s travels reflect the interconnectedness of Afro-Eurasia in the 13th century?</a:t>
            </a:r>
            <a:endParaRPr i="1" sz="2500">
              <a:solidFill>
                <a:schemeClr val="dk1"/>
              </a:solidFill>
              <a:latin typeface="Inter"/>
              <a:ea typeface="Inter"/>
              <a:cs typeface="Inter"/>
              <a:sym typeface="Inter"/>
            </a:endParaRPr>
          </a:p>
        </p:txBody>
      </p:sp>
      <p:sp>
        <p:nvSpPr>
          <p:cNvPr id="151" name="Google Shape;151;p26"/>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52" name="Google Shape;152;p26"/>
          <p:cNvGrpSpPr/>
          <p:nvPr/>
        </p:nvGrpSpPr>
        <p:grpSpPr>
          <a:xfrm>
            <a:off x="-127008" y="4615004"/>
            <a:ext cx="9398022" cy="468724"/>
            <a:chOff x="204" y="0"/>
            <a:chExt cx="25061391" cy="1249931"/>
          </a:xfrm>
        </p:grpSpPr>
        <p:grpSp>
          <p:nvGrpSpPr>
            <p:cNvPr id="153" name="Google Shape;153;p26"/>
            <p:cNvGrpSpPr/>
            <p:nvPr/>
          </p:nvGrpSpPr>
          <p:grpSpPr>
            <a:xfrm rot="5400000">
              <a:off x="12002369" y="-11663474"/>
              <a:ext cx="1249931" cy="24576878"/>
              <a:chOff x="0" y="-38100"/>
              <a:chExt cx="246900" cy="4854692"/>
            </a:xfrm>
          </p:grpSpPr>
          <p:sp>
            <p:nvSpPr>
              <p:cNvPr id="154" name="Google Shape;154;p2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55" name="Google Shape;155;p2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56" name="Google Shape;156;p2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57" name="Google Shape;157;p2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58" name="Google Shape;158;p2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59" name="Google Shape;159;p26"/>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160" name="Google Shape;160;p26"/>
          <p:cNvGrpSpPr/>
          <p:nvPr/>
        </p:nvGrpSpPr>
        <p:grpSpPr>
          <a:xfrm>
            <a:off x="7929578" y="-49020"/>
            <a:ext cx="781313" cy="885635"/>
            <a:chOff x="0" y="-130721"/>
            <a:chExt cx="2083500" cy="2361695"/>
          </a:xfrm>
        </p:grpSpPr>
        <p:grpSp>
          <p:nvGrpSpPr>
            <p:cNvPr id="161" name="Google Shape;161;p26"/>
            <p:cNvGrpSpPr/>
            <p:nvPr/>
          </p:nvGrpSpPr>
          <p:grpSpPr>
            <a:xfrm>
              <a:off x="75599" y="-130721"/>
              <a:ext cx="1932614" cy="2361695"/>
              <a:chOff x="0" y="-47625"/>
              <a:chExt cx="704100" cy="860425"/>
            </a:xfrm>
          </p:grpSpPr>
          <p:sp>
            <p:nvSpPr>
              <p:cNvPr id="162" name="Google Shape;162;p2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63" name="Google Shape;163;p2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64" name="Google Shape;164;p2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165" name="Google Shape;165;p26"/>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7"/>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71" name="Google Shape;171;p27"/>
          <p:cNvGrpSpPr/>
          <p:nvPr/>
        </p:nvGrpSpPr>
        <p:grpSpPr>
          <a:xfrm>
            <a:off x="-127008" y="4615004"/>
            <a:ext cx="9398022" cy="468724"/>
            <a:chOff x="204" y="0"/>
            <a:chExt cx="25061391" cy="1249931"/>
          </a:xfrm>
        </p:grpSpPr>
        <p:grpSp>
          <p:nvGrpSpPr>
            <p:cNvPr id="172" name="Google Shape;172;p27"/>
            <p:cNvGrpSpPr/>
            <p:nvPr/>
          </p:nvGrpSpPr>
          <p:grpSpPr>
            <a:xfrm rot="5400000">
              <a:off x="12002369" y="-11663474"/>
              <a:ext cx="1249931" cy="24576878"/>
              <a:chOff x="0" y="-38100"/>
              <a:chExt cx="246900" cy="4854692"/>
            </a:xfrm>
          </p:grpSpPr>
          <p:sp>
            <p:nvSpPr>
              <p:cNvPr id="173" name="Google Shape;173;p2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74" name="Google Shape;174;p27"/>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75" name="Google Shape;175;p27"/>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76" name="Google Shape;176;p2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77" name="Google Shape;177;p2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78" name="Google Shape;178;p27"/>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SILK ROADS</a:t>
            </a:r>
            <a:endParaRPr sz="700"/>
          </a:p>
        </p:txBody>
      </p:sp>
      <p:grpSp>
        <p:nvGrpSpPr>
          <p:cNvPr id="179" name="Google Shape;179;p27"/>
          <p:cNvGrpSpPr/>
          <p:nvPr/>
        </p:nvGrpSpPr>
        <p:grpSpPr>
          <a:xfrm>
            <a:off x="7929578" y="-49020"/>
            <a:ext cx="781313" cy="885635"/>
            <a:chOff x="0" y="-130721"/>
            <a:chExt cx="2083500" cy="2361695"/>
          </a:xfrm>
        </p:grpSpPr>
        <p:grpSp>
          <p:nvGrpSpPr>
            <p:cNvPr id="180" name="Google Shape;180;p27"/>
            <p:cNvGrpSpPr/>
            <p:nvPr/>
          </p:nvGrpSpPr>
          <p:grpSpPr>
            <a:xfrm>
              <a:off x="75599" y="-130721"/>
              <a:ext cx="1932614" cy="2361695"/>
              <a:chOff x="0" y="-47625"/>
              <a:chExt cx="704100" cy="860425"/>
            </a:xfrm>
          </p:grpSpPr>
          <p:sp>
            <p:nvSpPr>
              <p:cNvPr id="181" name="Google Shape;181;p2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82" name="Google Shape;182;p2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3" name="Google Shape;183;p2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2</a:t>
              </a:r>
              <a:endParaRPr sz="700">
                <a:solidFill>
                  <a:schemeClr val="lt1"/>
                </a:solidFill>
              </a:endParaRPr>
            </a:p>
          </p:txBody>
        </p:sp>
      </p:grpSp>
      <p:sp>
        <p:nvSpPr>
          <p:cNvPr id="184" name="Google Shape;184;p27"/>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85" name="Google Shape;185;p27"/>
          <p:cNvPicPr preferRelativeResize="0"/>
          <p:nvPr/>
        </p:nvPicPr>
        <p:blipFill>
          <a:blip r:embed="rId4">
            <a:alphaModFix/>
          </a:blip>
          <a:stretch>
            <a:fillRect/>
          </a:stretch>
        </p:blipFill>
        <p:spPr>
          <a:xfrm>
            <a:off x="223800" y="1117848"/>
            <a:ext cx="3973950" cy="2334699"/>
          </a:xfrm>
          <a:prstGeom prst="rect">
            <a:avLst/>
          </a:prstGeom>
          <a:noFill/>
          <a:ln>
            <a:noFill/>
          </a:ln>
        </p:spPr>
      </p:pic>
      <p:sp>
        <p:nvSpPr>
          <p:cNvPr id="186" name="Google Shape;186;p27"/>
          <p:cNvSpPr txBox="1"/>
          <p:nvPr/>
        </p:nvSpPr>
        <p:spPr>
          <a:xfrm>
            <a:off x="223800" y="3561925"/>
            <a:ext cx="3974100" cy="88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rgbClr val="000000"/>
                </a:solidFill>
                <a:latin typeface="Inter"/>
                <a:ea typeface="Inter"/>
                <a:cs typeface="Inter"/>
                <a:sym typeface="Inter"/>
              </a:rPr>
              <a:t>Source: </a:t>
            </a:r>
            <a:r>
              <a:rPr lang="en" sz="1200">
                <a:solidFill>
                  <a:srgbClr val="000000"/>
                </a:solidFill>
                <a:highlight>
                  <a:srgbClr val="F8F9FA"/>
                </a:highlight>
                <a:latin typeface="Inter"/>
                <a:ea typeface="Inter"/>
                <a:cs typeface="Inter"/>
                <a:sym typeface="Inter"/>
              </a:rPr>
              <a:t>Kaidor</a:t>
            </a:r>
            <a:r>
              <a:rPr lang="en" sz="1200">
                <a:solidFill>
                  <a:srgbClr val="202122"/>
                </a:solidFill>
                <a:highlight>
                  <a:srgbClr val="F8F9FA"/>
                </a:highlight>
                <a:latin typeface="Inter"/>
                <a:ea typeface="Inter"/>
                <a:cs typeface="Inter"/>
                <a:sym typeface="Inter"/>
              </a:rPr>
              <a:t>, “The Silk Road and other caravan routes of Eurasia in the 1st century A.D.,”</a:t>
            </a:r>
            <a:r>
              <a:rPr lang="en" sz="1200">
                <a:solidFill>
                  <a:srgbClr val="202122"/>
                </a:solidFill>
                <a:highlight>
                  <a:srgbClr val="F9F9F9"/>
                </a:highlight>
                <a:latin typeface="Inter"/>
                <a:ea typeface="Inter"/>
                <a:cs typeface="Inter"/>
                <a:sym typeface="Inter"/>
              </a:rPr>
              <a:t> licensed under the </a:t>
            </a:r>
            <a:r>
              <a:rPr lang="en" sz="1200">
                <a:solidFill>
                  <a:srgbClr val="3366BB"/>
                </a:solidFill>
                <a:highlight>
                  <a:srgbClr val="F9F9F9"/>
                </a:highlight>
                <a:uFill>
                  <a:noFill/>
                </a:uFill>
                <a:latin typeface="Inter"/>
                <a:ea typeface="Inter"/>
                <a:cs typeface="Inter"/>
                <a:sym typeface="Inter"/>
                <a:hlinkClick r:id="rId5">
                  <a:extLst>
                    <a:ext uri="{A12FA001-AC4F-418D-AE19-62706E023703}">
                      <ahyp:hlinkClr val="tx"/>
                    </a:ext>
                  </a:extLst>
                </a:hlinkClick>
              </a:rPr>
              <a:t>Creative Commons</a:t>
            </a:r>
            <a:r>
              <a:rPr lang="en" sz="1200">
                <a:solidFill>
                  <a:srgbClr val="202122"/>
                </a:solidFill>
                <a:highlight>
                  <a:srgbClr val="F9F9F9"/>
                </a:highlight>
                <a:latin typeface="Inter"/>
                <a:ea typeface="Inter"/>
                <a:cs typeface="Inter"/>
                <a:sym typeface="Inter"/>
              </a:rPr>
              <a:t> </a:t>
            </a:r>
            <a:r>
              <a:rPr lang="en" sz="1200">
                <a:solidFill>
                  <a:srgbClr val="3366BB"/>
                </a:solidFill>
                <a:highlight>
                  <a:srgbClr val="F9F9F9"/>
                </a:highlight>
                <a:uFill>
                  <a:noFill/>
                </a:uFill>
                <a:latin typeface="Inter"/>
                <a:ea typeface="Inter"/>
                <a:cs typeface="Inter"/>
                <a:sym typeface="Inter"/>
                <a:hlinkClick r:id="rId6">
                  <a:extLst>
                    <a:ext uri="{A12FA001-AC4F-418D-AE19-62706E023703}">
                      <ahyp:hlinkClr val="tx"/>
                    </a:ext>
                  </a:extLst>
                </a:hlinkClick>
              </a:rPr>
              <a:t>Attribution-Share Alike 4.0 International</a:t>
            </a:r>
            <a:r>
              <a:rPr lang="en" sz="1200">
                <a:solidFill>
                  <a:srgbClr val="202122"/>
                </a:solidFill>
                <a:highlight>
                  <a:srgbClr val="F9F9F9"/>
                </a:highlight>
                <a:latin typeface="Inter"/>
                <a:ea typeface="Inter"/>
                <a:cs typeface="Inter"/>
                <a:sym typeface="Inter"/>
              </a:rPr>
              <a:t> license.</a:t>
            </a:r>
            <a:endParaRPr sz="1200">
              <a:solidFill>
                <a:srgbClr val="000000"/>
              </a:solidFill>
              <a:latin typeface="Inter"/>
              <a:ea typeface="Inter"/>
              <a:cs typeface="Inter"/>
              <a:sym typeface="Inter"/>
            </a:endParaRPr>
          </a:p>
        </p:txBody>
      </p:sp>
      <p:sp>
        <p:nvSpPr>
          <p:cNvPr id="187" name="Google Shape;187;p27"/>
          <p:cNvSpPr txBox="1"/>
          <p:nvPr/>
        </p:nvSpPr>
        <p:spPr>
          <a:xfrm>
            <a:off x="4433123" y="1219400"/>
            <a:ext cx="4653600" cy="3309300"/>
          </a:xfrm>
          <a:prstGeom prst="rect">
            <a:avLst/>
          </a:prstGeom>
          <a:noFill/>
          <a:ln>
            <a:noFill/>
          </a:ln>
        </p:spPr>
        <p:txBody>
          <a:bodyPr anchorCtr="0" anchor="t" bIns="0" lIns="0" spcFirstLastPara="1" rIns="0" wrap="square" tIns="0">
            <a:spAutoFit/>
          </a:bodyPr>
          <a:lstStyle/>
          <a:p>
            <a:pPr indent="-349250" lvl="0" marL="4572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Spanned major trading centers such as Baghdad and Samarkand </a:t>
            </a:r>
            <a:endParaRPr sz="1900">
              <a:solidFill>
                <a:srgbClr val="231F20"/>
              </a:solidFill>
              <a:latin typeface="Inter"/>
              <a:ea typeface="Inter"/>
              <a:cs typeface="Inter"/>
              <a:sym typeface="Inter"/>
            </a:endParaRPr>
          </a:p>
          <a:p>
            <a:pPr indent="-349250" lvl="0" marL="457200" marR="0" rtl="0" algn="l">
              <a:lnSpc>
                <a:spcPct val="100000"/>
              </a:lnSpc>
              <a:spcBef>
                <a:spcPts val="1000"/>
              </a:spcBef>
              <a:spcAft>
                <a:spcPts val="0"/>
              </a:spcAft>
              <a:buClr>
                <a:srgbClr val="231F20"/>
              </a:buClr>
              <a:buSzPts val="1900"/>
              <a:buFont typeface="Inter"/>
              <a:buChar char="●"/>
            </a:pPr>
            <a:r>
              <a:rPr lang="en" sz="1900">
                <a:solidFill>
                  <a:srgbClr val="231F20"/>
                </a:solidFill>
                <a:latin typeface="Inter"/>
                <a:ea typeface="Inter"/>
                <a:cs typeface="Inter"/>
                <a:sym typeface="Inter"/>
              </a:rPr>
              <a:t>Precious stones, expensive textiles, and spices traded</a:t>
            </a:r>
            <a:endParaRPr sz="1900">
              <a:solidFill>
                <a:srgbClr val="231F20"/>
              </a:solidFill>
              <a:latin typeface="Inter"/>
              <a:ea typeface="Inter"/>
              <a:cs typeface="Inter"/>
              <a:sym typeface="Inter"/>
            </a:endParaRPr>
          </a:p>
          <a:p>
            <a:pPr indent="-349250" lvl="0" marL="457200" marR="0" rtl="0" algn="l">
              <a:lnSpc>
                <a:spcPct val="100000"/>
              </a:lnSpc>
              <a:spcBef>
                <a:spcPts val="1000"/>
              </a:spcBef>
              <a:spcAft>
                <a:spcPts val="0"/>
              </a:spcAft>
              <a:buClr>
                <a:srgbClr val="231F20"/>
              </a:buClr>
              <a:buSzPts val="1900"/>
              <a:buFont typeface="Inter"/>
              <a:buChar char="●"/>
            </a:pPr>
            <a:r>
              <a:rPr lang="en" sz="1900">
                <a:solidFill>
                  <a:srgbClr val="231F20"/>
                </a:solidFill>
                <a:latin typeface="Inter"/>
                <a:ea typeface="Inter"/>
                <a:cs typeface="Inter"/>
                <a:sym typeface="Inter"/>
              </a:rPr>
              <a:t>Fostered the exchange of culture, ideas, and technologies during interactions between merchants</a:t>
            </a:r>
            <a:endParaRPr sz="1900">
              <a:solidFill>
                <a:srgbClr val="231F20"/>
              </a:solidFill>
              <a:latin typeface="Inter"/>
              <a:ea typeface="Inter"/>
              <a:cs typeface="Inter"/>
              <a:sym typeface="Inter"/>
            </a:endParaRPr>
          </a:p>
          <a:p>
            <a:pPr indent="-349250" lvl="0" marL="457200" marR="0" rtl="0" algn="l">
              <a:lnSpc>
                <a:spcPct val="100000"/>
              </a:lnSpc>
              <a:spcBef>
                <a:spcPts val="1000"/>
              </a:spcBef>
              <a:spcAft>
                <a:spcPts val="1000"/>
              </a:spcAft>
              <a:buClr>
                <a:srgbClr val="231F20"/>
              </a:buClr>
              <a:buSzPts val="1900"/>
              <a:buFont typeface="Inter"/>
              <a:buChar char="●"/>
            </a:pPr>
            <a:r>
              <a:rPr lang="en" sz="1900">
                <a:solidFill>
                  <a:srgbClr val="231F20"/>
                </a:solidFill>
                <a:latin typeface="Inter"/>
                <a:ea typeface="Inter"/>
                <a:cs typeface="Inter"/>
                <a:sym typeface="Inter"/>
              </a:rPr>
              <a:t>Used by explorers to increase interconnectedness between regions</a:t>
            </a:r>
            <a:endParaRPr sz="1900">
              <a:solidFill>
                <a:srgbClr val="231F20"/>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28"/>
          <p:cNvSpPr txBox="1"/>
          <p:nvPr/>
        </p:nvSpPr>
        <p:spPr>
          <a:xfrm>
            <a:off x="286075" y="990800"/>
            <a:ext cx="5233500" cy="3540300"/>
          </a:xfrm>
          <a:prstGeom prst="rect">
            <a:avLst/>
          </a:prstGeom>
          <a:noFill/>
          <a:ln>
            <a:noFill/>
          </a:ln>
        </p:spPr>
        <p:txBody>
          <a:bodyPr anchorCtr="0" anchor="t" bIns="0" lIns="0" spcFirstLastPara="1" rIns="0" wrap="square" tIns="0">
            <a:spAutoFit/>
          </a:bodyPr>
          <a:lstStyle/>
          <a:p>
            <a:pPr indent="-323850" lvl="0" marL="457200" marR="0" rtl="0" algn="l">
              <a:lnSpc>
                <a:spcPct val="100000"/>
              </a:lnSpc>
              <a:spcBef>
                <a:spcPts val="0"/>
              </a:spcBef>
              <a:spcAft>
                <a:spcPts val="0"/>
              </a:spcAft>
              <a:buClr>
                <a:srgbClr val="231F20"/>
              </a:buClr>
              <a:buSzPts val="1500"/>
              <a:buFont typeface="Inter"/>
              <a:buChar char="●"/>
            </a:pPr>
            <a:r>
              <a:rPr lang="en" sz="1500">
                <a:solidFill>
                  <a:srgbClr val="231F20"/>
                </a:solidFill>
                <a:latin typeface="Inter"/>
                <a:ea typeface="Inter"/>
                <a:cs typeface="Inter"/>
                <a:sym typeface="Inter"/>
              </a:rPr>
              <a:t>Venetian Merchant</a:t>
            </a:r>
            <a:endParaRPr sz="1500">
              <a:solidFill>
                <a:srgbClr val="231F20"/>
              </a:solidFill>
              <a:latin typeface="Inter"/>
              <a:ea typeface="Inter"/>
              <a:cs typeface="Inter"/>
              <a:sym typeface="Inter"/>
            </a:endParaRPr>
          </a:p>
          <a:p>
            <a:pPr indent="-323850" lvl="1" marL="914400" marR="0" rtl="0" algn="l">
              <a:lnSpc>
                <a:spcPct val="100000"/>
              </a:lnSpc>
              <a:spcBef>
                <a:spcPts val="1000"/>
              </a:spcBef>
              <a:spcAft>
                <a:spcPts val="0"/>
              </a:spcAft>
              <a:buClr>
                <a:srgbClr val="231F20"/>
              </a:buClr>
              <a:buSzPts val="1500"/>
              <a:buFont typeface="Inter"/>
              <a:buChar char="○"/>
            </a:pPr>
            <a:r>
              <a:rPr lang="en" sz="1500">
                <a:solidFill>
                  <a:srgbClr val="231F20"/>
                </a:solidFill>
                <a:latin typeface="Inter"/>
                <a:ea typeface="Inter"/>
                <a:cs typeface="Inter"/>
                <a:sym typeface="Inter"/>
              </a:rPr>
              <a:t>Italy was composed of city-states, a stark contrast to the unity he witnessed of the Mongols</a:t>
            </a:r>
            <a:endParaRPr sz="1500">
              <a:solidFill>
                <a:srgbClr val="231F20"/>
              </a:solidFill>
              <a:latin typeface="Inter"/>
              <a:ea typeface="Inter"/>
              <a:cs typeface="Inter"/>
              <a:sym typeface="Inter"/>
            </a:endParaRPr>
          </a:p>
          <a:p>
            <a:pPr indent="-323850" lvl="0" marL="457200" marR="0" rtl="0" algn="l">
              <a:lnSpc>
                <a:spcPct val="100000"/>
              </a:lnSpc>
              <a:spcBef>
                <a:spcPts val="1000"/>
              </a:spcBef>
              <a:spcAft>
                <a:spcPts val="0"/>
              </a:spcAft>
              <a:buClr>
                <a:srgbClr val="231F20"/>
              </a:buClr>
              <a:buSzPts val="1500"/>
              <a:buFont typeface="Inter"/>
              <a:buChar char="●"/>
            </a:pPr>
            <a:r>
              <a:rPr lang="en" sz="1500">
                <a:solidFill>
                  <a:srgbClr val="231F20"/>
                </a:solidFill>
                <a:latin typeface="Inter"/>
                <a:ea typeface="Inter"/>
                <a:cs typeface="Inter"/>
                <a:sym typeface="Inter"/>
              </a:rPr>
              <a:t>Traveled along the Silk Roads extensively</a:t>
            </a:r>
            <a:endParaRPr sz="1500">
              <a:solidFill>
                <a:srgbClr val="231F20"/>
              </a:solidFill>
              <a:latin typeface="Inter"/>
              <a:ea typeface="Inter"/>
              <a:cs typeface="Inter"/>
              <a:sym typeface="Inter"/>
            </a:endParaRPr>
          </a:p>
          <a:p>
            <a:pPr indent="-323850" lvl="0" marL="457200" marR="0" rtl="0" algn="l">
              <a:lnSpc>
                <a:spcPct val="100000"/>
              </a:lnSpc>
              <a:spcBef>
                <a:spcPts val="1000"/>
              </a:spcBef>
              <a:spcAft>
                <a:spcPts val="0"/>
              </a:spcAft>
              <a:buClr>
                <a:srgbClr val="231F20"/>
              </a:buClr>
              <a:buSzPts val="1500"/>
              <a:buFont typeface="Inter"/>
              <a:buChar char="●"/>
            </a:pPr>
            <a:r>
              <a:rPr lang="en" sz="1500">
                <a:solidFill>
                  <a:srgbClr val="231F20"/>
                </a:solidFill>
                <a:latin typeface="Inter"/>
                <a:ea typeface="Inter"/>
                <a:cs typeface="Inter"/>
                <a:sym typeface="Inter"/>
              </a:rPr>
              <a:t>Late 13th century visited the court of Kublai Khan (Yuan Dynasty, Mongol-ruled China)</a:t>
            </a:r>
            <a:endParaRPr sz="1500">
              <a:solidFill>
                <a:srgbClr val="231F20"/>
              </a:solidFill>
              <a:latin typeface="Inter"/>
              <a:ea typeface="Inter"/>
              <a:cs typeface="Inter"/>
              <a:sym typeface="Inter"/>
            </a:endParaRPr>
          </a:p>
          <a:p>
            <a:pPr indent="-323850" lvl="0" marL="457200" marR="0" rtl="0" algn="l">
              <a:lnSpc>
                <a:spcPct val="100000"/>
              </a:lnSpc>
              <a:spcBef>
                <a:spcPts val="1000"/>
              </a:spcBef>
              <a:spcAft>
                <a:spcPts val="0"/>
              </a:spcAft>
              <a:buClr>
                <a:srgbClr val="231F20"/>
              </a:buClr>
              <a:buSzPts val="1500"/>
              <a:buFont typeface="Inter"/>
              <a:buChar char="●"/>
            </a:pPr>
            <a:r>
              <a:rPr lang="en" sz="1500">
                <a:solidFill>
                  <a:srgbClr val="231F20"/>
                </a:solidFill>
                <a:latin typeface="Inter"/>
                <a:ea typeface="Inter"/>
                <a:cs typeface="Inter"/>
                <a:sym typeface="Inter"/>
              </a:rPr>
              <a:t>1295 wrote a book about his travels (which later inspired travels of Christopher Columbus)</a:t>
            </a:r>
            <a:endParaRPr sz="1500">
              <a:solidFill>
                <a:srgbClr val="231F20"/>
              </a:solidFill>
              <a:latin typeface="Inter"/>
              <a:ea typeface="Inter"/>
              <a:cs typeface="Inter"/>
              <a:sym typeface="Inter"/>
            </a:endParaRPr>
          </a:p>
          <a:p>
            <a:pPr indent="-323850" lvl="0" marL="457200" marR="0" rtl="0" algn="l">
              <a:lnSpc>
                <a:spcPct val="100000"/>
              </a:lnSpc>
              <a:spcBef>
                <a:spcPts val="1000"/>
              </a:spcBef>
              <a:spcAft>
                <a:spcPts val="0"/>
              </a:spcAft>
              <a:buClr>
                <a:srgbClr val="231F20"/>
              </a:buClr>
              <a:buSzPts val="1500"/>
              <a:buFont typeface="Inter"/>
              <a:buChar char="●"/>
            </a:pPr>
            <a:r>
              <a:rPr lang="en" sz="1500">
                <a:solidFill>
                  <a:srgbClr val="231F20"/>
                </a:solidFill>
                <a:latin typeface="Inter"/>
                <a:ea typeface="Inter"/>
                <a:cs typeface="Inter"/>
                <a:sym typeface="Inter"/>
              </a:rPr>
              <a:t>Wrote highly of the wealth and prosperity in China that Europeans did not </a:t>
            </a:r>
            <a:r>
              <a:rPr lang="en" sz="1500">
                <a:solidFill>
                  <a:srgbClr val="231F20"/>
                </a:solidFill>
                <a:latin typeface="Inter"/>
                <a:ea typeface="Inter"/>
                <a:cs typeface="Inter"/>
                <a:sym typeface="Inter"/>
              </a:rPr>
              <a:t>initially</a:t>
            </a:r>
            <a:r>
              <a:rPr lang="en" sz="1500">
                <a:solidFill>
                  <a:srgbClr val="231F20"/>
                </a:solidFill>
                <a:latin typeface="Inter"/>
                <a:ea typeface="Inter"/>
                <a:cs typeface="Inter"/>
                <a:sym typeface="Inter"/>
              </a:rPr>
              <a:t> believe</a:t>
            </a:r>
            <a:endParaRPr sz="1500">
              <a:solidFill>
                <a:srgbClr val="231F20"/>
              </a:solidFill>
              <a:latin typeface="Inter"/>
              <a:ea typeface="Inter"/>
              <a:cs typeface="Inter"/>
              <a:sym typeface="Inter"/>
            </a:endParaRPr>
          </a:p>
          <a:p>
            <a:pPr indent="-323850" lvl="0" marL="457200" marR="0" rtl="0" algn="l">
              <a:lnSpc>
                <a:spcPct val="100000"/>
              </a:lnSpc>
              <a:spcBef>
                <a:spcPts val="1000"/>
              </a:spcBef>
              <a:spcAft>
                <a:spcPts val="1000"/>
              </a:spcAft>
              <a:buClr>
                <a:srgbClr val="231F20"/>
              </a:buClr>
              <a:buSzPts val="1500"/>
              <a:buFont typeface="Inter"/>
              <a:buChar char="●"/>
            </a:pPr>
            <a:r>
              <a:rPr lang="en" sz="1500">
                <a:solidFill>
                  <a:srgbClr val="231F20"/>
                </a:solidFill>
                <a:latin typeface="Inter"/>
                <a:ea typeface="Inter"/>
                <a:cs typeface="Inter"/>
                <a:sym typeface="Inter"/>
              </a:rPr>
              <a:t>Focused mostly on trade</a:t>
            </a:r>
            <a:endParaRPr sz="1500">
              <a:solidFill>
                <a:srgbClr val="231F20"/>
              </a:solidFill>
              <a:latin typeface="Inter"/>
              <a:ea typeface="Inter"/>
              <a:cs typeface="Inter"/>
              <a:sym typeface="Inter"/>
            </a:endParaRPr>
          </a:p>
        </p:txBody>
      </p:sp>
      <p:sp>
        <p:nvSpPr>
          <p:cNvPr id="193" name="Google Shape;193;p28"/>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94" name="Google Shape;194;p28"/>
          <p:cNvGrpSpPr/>
          <p:nvPr/>
        </p:nvGrpSpPr>
        <p:grpSpPr>
          <a:xfrm>
            <a:off x="-127008" y="4615004"/>
            <a:ext cx="9398022" cy="468724"/>
            <a:chOff x="204" y="0"/>
            <a:chExt cx="25061391" cy="1249931"/>
          </a:xfrm>
        </p:grpSpPr>
        <p:grpSp>
          <p:nvGrpSpPr>
            <p:cNvPr id="195" name="Google Shape;195;p28"/>
            <p:cNvGrpSpPr/>
            <p:nvPr/>
          </p:nvGrpSpPr>
          <p:grpSpPr>
            <a:xfrm rot="5400000">
              <a:off x="12002369" y="-11663474"/>
              <a:ext cx="1249931" cy="24576878"/>
              <a:chOff x="0" y="-38100"/>
              <a:chExt cx="246900" cy="4854692"/>
            </a:xfrm>
          </p:grpSpPr>
          <p:sp>
            <p:nvSpPr>
              <p:cNvPr id="196" name="Google Shape;196;p2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97" name="Google Shape;197;p2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98" name="Google Shape;198;p2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99" name="Google Shape;199;p2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00" name="Google Shape;200;p2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01" name="Google Shape;201;p28"/>
          <p:cNvSpPr txBox="1"/>
          <p:nvPr/>
        </p:nvSpPr>
        <p:spPr>
          <a:xfrm>
            <a:off x="1276990" y="209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MARCO POLO</a:t>
            </a:r>
            <a:endParaRPr sz="700"/>
          </a:p>
        </p:txBody>
      </p:sp>
      <p:grpSp>
        <p:nvGrpSpPr>
          <p:cNvPr id="202" name="Google Shape;202;p28"/>
          <p:cNvGrpSpPr/>
          <p:nvPr/>
        </p:nvGrpSpPr>
        <p:grpSpPr>
          <a:xfrm>
            <a:off x="7929578" y="-49020"/>
            <a:ext cx="781313" cy="885635"/>
            <a:chOff x="0" y="-130721"/>
            <a:chExt cx="2083500" cy="2361695"/>
          </a:xfrm>
        </p:grpSpPr>
        <p:grpSp>
          <p:nvGrpSpPr>
            <p:cNvPr id="203" name="Google Shape;203;p28"/>
            <p:cNvGrpSpPr/>
            <p:nvPr/>
          </p:nvGrpSpPr>
          <p:grpSpPr>
            <a:xfrm>
              <a:off x="75599" y="-130721"/>
              <a:ext cx="1932614" cy="2361695"/>
              <a:chOff x="0" y="-47625"/>
              <a:chExt cx="704100" cy="860425"/>
            </a:xfrm>
          </p:grpSpPr>
          <p:sp>
            <p:nvSpPr>
              <p:cNvPr id="204" name="Google Shape;204;p2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05" name="Google Shape;205;p2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6" name="Google Shape;206;p2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3</a:t>
              </a:r>
              <a:endParaRPr sz="700">
                <a:solidFill>
                  <a:schemeClr val="lt1"/>
                </a:solidFill>
              </a:endParaRPr>
            </a:p>
          </p:txBody>
        </p:sp>
      </p:grpSp>
      <p:sp>
        <p:nvSpPr>
          <p:cNvPr id="207" name="Google Shape;207;p28"/>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208" name="Google Shape;208;p28"/>
          <p:cNvPicPr preferRelativeResize="0"/>
          <p:nvPr/>
        </p:nvPicPr>
        <p:blipFill>
          <a:blip r:embed="rId4">
            <a:alphaModFix/>
          </a:blip>
          <a:stretch>
            <a:fillRect/>
          </a:stretch>
        </p:blipFill>
        <p:spPr>
          <a:xfrm>
            <a:off x="5389925" y="1084648"/>
            <a:ext cx="3589101" cy="2593125"/>
          </a:xfrm>
          <a:prstGeom prst="rect">
            <a:avLst/>
          </a:prstGeom>
          <a:noFill/>
          <a:ln>
            <a:noFill/>
          </a:ln>
        </p:spPr>
      </p:pic>
      <p:sp>
        <p:nvSpPr>
          <p:cNvPr id="209" name="Google Shape;209;p28"/>
          <p:cNvSpPr txBox="1"/>
          <p:nvPr/>
        </p:nvSpPr>
        <p:spPr>
          <a:xfrm>
            <a:off x="5361950" y="3747000"/>
            <a:ext cx="3558900" cy="46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Source: </a:t>
            </a:r>
            <a:r>
              <a:rPr lang="en" sz="1200">
                <a:solidFill>
                  <a:srgbClr val="202122"/>
                </a:solidFill>
                <a:highlight>
                  <a:srgbClr val="F8F9FA"/>
                </a:highlight>
                <a:latin typeface="Inter"/>
                <a:ea typeface="Inter"/>
                <a:cs typeface="Inter"/>
                <a:sym typeface="Inter"/>
              </a:rPr>
              <a:t>Abraham Cresques, Atlas catalan, “Marco Polo's caravan traveling to India,” C.E.1375.</a:t>
            </a:r>
            <a:endParaRPr sz="1200">
              <a:solidFill>
                <a:schemeClr val="dk2"/>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29"/>
          <p:cNvSpPr/>
          <p:nvPr/>
        </p:nvSpPr>
        <p:spPr>
          <a:xfrm>
            <a:off x="6706655" y="379402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15" name="Google Shape;215;p29"/>
          <p:cNvGrpSpPr/>
          <p:nvPr/>
        </p:nvGrpSpPr>
        <p:grpSpPr>
          <a:xfrm>
            <a:off x="7929578" y="-49020"/>
            <a:ext cx="781313" cy="885635"/>
            <a:chOff x="0" y="-130721"/>
            <a:chExt cx="2083500" cy="2361695"/>
          </a:xfrm>
        </p:grpSpPr>
        <p:grpSp>
          <p:nvGrpSpPr>
            <p:cNvPr id="216" name="Google Shape;216;p29"/>
            <p:cNvGrpSpPr/>
            <p:nvPr/>
          </p:nvGrpSpPr>
          <p:grpSpPr>
            <a:xfrm>
              <a:off x="75599" y="-130721"/>
              <a:ext cx="1932614" cy="2361695"/>
              <a:chOff x="0" y="-47625"/>
              <a:chExt cx="704100" cy="860425"/>
            </a:xfrm>
          </p:grpSpPr>
          <p:sp>
            <p:nvSpPr>
              <p:cNvPr id="217" name="Google Shape;217;p2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18" name="Google Shape;218;p2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19" name="Google Shape;219;p2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4</a:t>
              </a:r>
              <a:endParaRPr sz="700">
                <a:solidFill>
                  <a:schemeClr val="dk1"/>
                </a:solidFill>
              </a:endParaRPr>
            </a:p>
          </p:txBody>
        </p:sp>
      </p:grpSp>
      <p:sp>
        <p:nvSpPr>
          <p:cNvPr id="220" name="Google Shape;220;p29"/>
          <p:cNvSpPr/>
          <p:nvPr/>
        </p:nvSpPr>
        <p:spPr>
          <a:xfrm>
            <a:off x="-1630103" y="-49021"/>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221" name="Google Shape;221;p29"/>
          <p:cNvGrpSpPr/>
          <p:nvPr/>
        </p:nvGrpSpPr>
        <p:grpSpPr>
          <a:xfrm>
            <a:off x="-127008" y="4615004"/>
            <a:ext cx="9398022" cy="468724"/>
            <a:chOff x="204" y="0"/>
            <a:chExt cx="25061391" cy="1249931"/>
          </a:xfrm>
        </p:grpSpPr>
        <p:grpSp>
          <p:nvGrpSpPr>
            <p:cNvPr id="222" name="Google Shape;222;p29"/>
            <p:cNvGrpSpPr/>
            <p:nvPr/>
          </p:nvGrpSpPr>
          <p:grpSpPr>
            <a:xfrm rot="5400000">
              <a:off x="12002369" y="-11663474"/>
              <a:ext cx="1249931" cy="24576878"/>
              <a:chOff x="0" y="-38100"/>
              <a:chExt cx="246900" cy="4854692"/>
            </a:xfrm>
          </p:grpSpPr>
          <p:sp>
            <p:nvSpPr>
              <p:cNvPr id="223" name="Google Shape;223;p2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24" name="Google Shape;224;p2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25" name="Google Shape;225;p2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2024</a:t>
              </a:r>
              <a:endParaRPr sz="700"/>
            </a:p>
          </p:txBody>
        </p:sp>
        <p:cxnSp>
          <p:nvCxnSpPr>
            <p:cNvPr id="226" name="Google Shape;226;p2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27" name="Google Shape;227;p2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28" name="Google Shape;228;p29"/>
          <p:cNvSpPr txBox="1"/>
          <p:nvPr/>
        </p:nvSpPr>
        <p:spPr>
          <a:xfrm>
            <a:off x="1277028" y="303063"/>
            <a:ext cx="6590100" cy="5850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3800">
                <a:solidFill>
                  <a:srgbClr val="231F20"/>
                </a:solidFill>
                <a:latin typeface="Halant"/>
                <a:ea typeface="Halant"/>
                <a:cs typeface="Halant"/>
                <a:sym typeface="Halant"/>
              </a:rPr>
              <a:t>WHO WAS MARCO POLO?</a:t>
            </a:r>
            <a:endParaRPr sz="300"/>
          </a:p>
        </p:txBody>
      </p:sp>
      <p:sp>
        <p:nvSpPr>
          <p:cNvPr id="229" name="Google Shape;229;p29"/>
          <p:cNvSpPr txBox="1"/>
          <p:nvPr/>
        </p:nvSpPr>
        <p:spPr>
          <a:xfrm>
            <a:off x="5702702" y="1786950"/>
            <a:ext cx="3299100" cy="2334600"/>
          </a:xfrm>
          <a:prstGeom prst="rect">
            <a:avLst/>
          </a:prstGeom>
          <a:noFill/>
          <a:ln>
            <a:noFill/>
          </a:ln>
        </p:spPr>
        <p:txBody>
          <a:bodyPr anchorCtr="0" anchor="t" bIns="0" lIns="0" spcFirstLastPara="1" rIns="0" wrap="square" tIns="0">
            <a:spAutoFit/>
          </a:bodyPr>
          <a:lstStyle/>
          <a:p>
            <a:pPr indent="-209550" lvl="0" marL="228600" marR="0" rtl="0" algn="l">
              <a:lnSpc>
                <a:spcPct val="100000"/>
              </a:lnSpc>
              <a:spcBef>
                <a:spcPts val="0"/>
              </a:spcBef>
              <a:spcAft>
                <a:spcPts val="0"/>
              </a:spcAft>
              <a:buClr>
                <a:srgbClr val="000000"/>
              </a:buClr>
              <a:buSzPts val="1500"/>
              <a:buFont typeface="Inter"/>
              <a:buChar char="●"/>
            </a:pPr>
            <a:r>
              <a:rPr lang="en" sz="1500">
                <a:latin typeface="Inter"/>
                <a:ea typeface="Inter"/>
                <a:cs typeface="Inter"/>
                <a:sym typeface="Inter"/>
              </a:rPr>
              <a:t>How did Polo’s father and uncle’s travels on the Silk Road impact him?</a:t>
            </a:r>
            <a:endParaRPr sz="1500">
              <a:solidFill>
                <a:srgbClr val="000000"/>
              </a:solidFill>
              <a:latin typeface="Inter"/>
              <a:ea typeface="Inter"/>
              <a:cs typeface="Inter"/>
              <a:sym typeface="Inter"/>
            </a:endParaRPr>
          </a:p>
          <a:p>
            <a:pPr indent="0" lvl="0" marL="0" marR="0" rtl="0" algn="l">
              <a:lnSpc>
                <a:spcPct val="100000"/>
              </a:lnSpc>
              <a:spcBef>
                <a:spcPts val="500"/>
              </a:spcBef>
              <a:spcAft>
                <a:spcPts val="0"/>
              </a:spcAft>
              <a:buNone/>
            </a:pPr>
            <a:r>
              <a:t/>
            </a:r>
            <a:endParaRPr sz="1500">
              <a:solidFill>
                <a:srgbClr val="000000"/>
              </a:solidFill>
              <a:latin typeface="Inter"/>
              <a:ea typeface="Inter"/>
              <a:cs typeface="Inter"/>
              <a:sym typeface="Inter"/>
            </a:endParaRPr>
          </a:p>
          <a:p>
            <a:pPr indent="-209550" lvl="0" marL="228600" marR="0" rtl="0" algn="l">
              <a:lnSpc>
                <a:spcPct val="100000"/>
              </a:lnSpc>
              <a:spcBef>
                <a:spcPts val="500"/>
              </a:spcBef>
              <a:spcAft>
                <a:spcPts val="0"/>
              </a:spcAft>
              <a:buClr>
                <a:srgbClr val="000000"/>
              </a:buClr>
              <a:buSzPts val="1500"/>
              <a:buFont typeface="Inter"/>
              <a:buChar char="●"/>
            </a:pPr>
            <a:r>
              <a:rPr lang="en" sz="1500">
                <a:latin typeface="Inter"/>
                <a:ea typeface="Inter"/>
                <a:cs typeface="Inter"/>
                <a:sym typeface="Inter"/>
              </a:rPr>
              <a:t>What happened along Polo’s first expedition?</a:t>
            </a:r>
            <a:endParaRPr sz="1500">
              <a:solidFill>
                <a:srgbClr val="000000"/>
              </a:solidFill>
              <a:latin typeface="Inter"/>
              <a:ea typeface="Inter"/>
              <a:cs typeface="Inter"/>
              <a:sym typeface="Inter"/>
            </a:endParaRPr>
          </a:p>
          <a:p>
            <a:pPr indent="0" lvl="0" marL="228600" marR="0" rtl="0" algn="l">
              <a:lnSpc>
                <a:spcPct val="100000"/>
              </a:lnSpc>
              <a:spcBef>
                <a:spcPts val="500"/>
              </a:spcBef>
              <a:spcAft>
                <a:spcPts val="0"/>
              </a:spcAft>
              <a:buNone/>
            </a:pPr>
            <a:r>
              <a:t/>
            </a:r>
            <a:endParaRPr sz="1500">
              <a:solidFill>
                <a:srgbClr val="000000"/>
              </a:solidFill>
              <a:latin typeface="Inter"/>
              <a:ea typeface="Inter"/>
              <a:cs typeface="Inter"/>
              <a:sym typeface="Inter"/>
            </a:endParaRPr>
          </a:p>
          <a:p>
            <a:pPr indent="-209550" lvl="0" marL="228600" marR="0" rtl="0" algn="l">
              <a:lnSpc>
                <a:spcPct val="100000"/>
              </a:lnSpc>
              <a:spcBef>
                <a:spcPts val="500"/>
              </a:spcBef>
              <a:spcAft>
                <a:spcPts val="500"/>
              </a:spcAft>
              <a:buClr>
                <a:srgbClr val="000000"/>
              </a:buClr>
              <a:buSzPts val="1500"/>
              <a:buFont typeface="Inter"/>
              <a:buChar char="●"/>
            </a:pPr>
            <a:r>
              <a:rPr lang="en" sz="1500">
                <a:latin typeface="Inter"/>
                <a:ea typeface="Inter"/>
                <a:cs typeface="Inter"/>
                <a:sym typeface="Inter"/>
              </a:rPr>
              <a:t>Why were so many Europeans mesmerized by Polo’s travels?</a:t>
            </a:r>
            <a:endParaRPr sz="1500">
              <a:solidFill>
                <a:srgbClr val="000000"/>
              </a:solidFill>
              <a:latin typeface="Inter"/>
              <a:ea typeface="Inter"/>
              <a:cs typeface="Inter"/>
              <a:sym typeface="Inter"/>
            </a:endParaRPr>
          </a:p>
        </p:txBody>
      </p:sp>
      <p:sp>
        <p:nvSpPr>
          <p:cNvPr id="230" name="Google Shape;230;p29"/>
          <p:cNvSpPr txBox="1"/>
          <p:nvPr/>
        </p:nvSpPr>
        <p:spPr>
          <a:xfrm>
            <a:off x="5749725" y="1025625"/>
            <a:ext cx="3061200" cy="459600"/>
          </a:xfrm>
          <a:prstGeom prst="rect">
            <a:avLst/>
          </a:prstGeom>
          <a:noFill/>
          <a:ln>
            <a:noFill/>
          </a:ln>
        </p:spPr>
        <p:txBody>
          <a:bodyPr anchorCtr="0" anchor="t" bIns="45725" lIns="45725" spcFirstLastPara="1" rIns="45725" wrap="square" tIns="45725">
            <a:noAutofit/>
          </a:bodyPr>
          <a:lstStyle/>
          <a:p>
            <a:pPr indent="0" lvl="0" marL="0" rtl="0" algn="l">
              <a:spcBef>
                <a:spcPts val="0"/>
              </a:spcBef>
              <a:spcAft>
                <a:spcPts val="0"/>
              </a:spcAft>
              <a:buNone/>
            </a:pPr>
            <a:r>
              <a:rPr b="1" lang="en" sz="1900">
                <a:solidFill>
                  <a:srgbClr val="000000"/>
                </a:solidFill>
                <a:latin typeface="Halant"/>
                <a:ea typeface="Halant"/>
                <a:cs typeface="Halant"/>
                <a:sym typeface="Halant"/>
              </a:rPr>
              <a:t>Listen for the answers to these questions:</a:t>
            </a:r>
            <a:endParaRPr b="1" sz="1900">
              <a:solidFill>
                <a:srgbClr val="000000"/>
              </a:solidFill>
              <a:latin typeface="Halant"/>
              <a:ea typeface="Halant"/>
              <a:cs typeface="Halant"/>
              <a:sym typeface="Halant"/>
            </a:endParaRPr>
          </a:p>
        </p:txBody>
      </p:sp>
      <p:pic>
        <p:nvPicPr>
          <p:cNvPr descr="Video produced by PBS, for educational purposes.&#10;&#10;While still a teenager, Venetian explorer Marco Polo set off to explore parts of Asia no European had ever seen before. Marco Polo followed in the footsteps of his uncle and father, journeying over 6000 miles from Venice while learning many new languages.&#10;&#10;National Standards for History (3)&#10;5.1D.4 &#10;Explain connections between trade and the spread of Islam in Central Asia, East Africa, West Africa, the coasts of India, and Southeast Asia. [Analyze cause-and-effect relationships]&#10;5.7A.4 &#10;Account for the continuing spread of Islam and explain the importance of Muslims and Muslim civilization in mediating long-distance commercial, cultural, and intellectual exchange. [Examine the influence of ideas]&#10;10.1.4 &#10;Trace major patterns of long-distance trade from ancient times to the present and analyze ways in which trade has contributed to economic and cultural change in particular societies or civilizations." id="231" name="Google Shape;231;p29" title="Marco Polo | PBS World Explorers">
            <a:hlinkClick r:id="rId4"/>
          </p:cNvPr>
          <p:cNvPicPr preferRelativeResize="0"/>
          <p:nvPr/>
        </p:nvPicPr>
        <p:blipFill>
          <a:blip r:embed="rId5">
            <a:alphaModFix/>
          </a:blip>
          <a:stretch>
            <a:fillRect/>
          </a:stretch>
        </p:blipFill>
        <p:spPr>
          <a:xfrm>
            <a:off x="199650" y="1266086"/>
            <a:ext cx="5151334" cy="28976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1"/>
                                        </p:tgtEl>
                                        <p:attrNameLst>
                                          <p:attrName>style.visibility</p:attrName>
                                        </p:attrNameLst>
                                      </p:cBhvr>
                                      <p:to>
                                        <p:strVal val="visible"/>
                                      </p:to>
                                    </p:set>
                                    <p:animEffect filter="fade" transition="in">
                                      <p:cBhvr>
                                        <p:cTn dur="1000"/>
                                        <p:tgtEl>
                                          <p:spTgt spid="23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5" name="Shape 235"/>
        <p:cNvGrpSpPr/>
        <p:nvPr/>
      </p:nvGrpSpPr>
      <p:grpSpPr>
        <a:xfrm>
          <a:off x="0" y="0"/>
          <a:ext cx="0" cy="0"/>
          <a:chOff x="0" y="0"/>
          <a:chExt cx="0" cy="0"/>
        </a:xfrm>
      </p:grpSpPr>
      <p:sp>
        <p:nvSpPr>
          <p:cNvPr id="236" name="Google Shape;236;p30"/>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37" name="Google Shape;237;p30"/>
          <p:cNvGrpSpPr/>
          <p:nvPr/>
        </p:nvGrpSpPr>
        <p:grpSpPr>
          <a:xfrm>
            <a:off x="-127008" y="4615004"/>
            <a:ext cx="9398022" cy="468724"/>
            <a:chOff x="204" y="0"/>
            <a:chExt cx="25061391" cy="1249931"/>
          </a:xfrm>
        </p:grpSpPr>
        <p:grpSp>
          <p:nvGrpSpPr>
            <p:cNvPr id="238" name="Google Shape;238;p30"/>
            <p:cNvGrpSpPr/>
            <p:nvPr/>
          </p:nvGrpSpPr>
          <p:grpSpPr>
            <a:xfrm rot="5400000">
              <a:off x="12002369" y="-11663474"/>
              <a:ext cx="1249931" cy="24576878"/>
              <a:chOff x="0" y="-38100"/>
              <a:chExt cx="246900" cy="4854692"/>
            </a:xfrm>
          </p:grpSpPr>
          <p:sp>
            <p:nvSpPr>
              <p:cNvPr id="239" name="Google Shape;239;p3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40" name="Google Shape;240;p30"/>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41" name="Google Shape;241;p30"/>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42" name="Google Shape;242;p3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43" name="Google Shape;243;p3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44" name="Google Shape;244;p30"/>
          <p:cNvGrpSpPr/>
          <p:nvPr/>
        </p:nvGrpSpPr>
        <p:grpSpPr>
          <a:xfrm>
            <a:off x="7929578" y="-49020"/>
            <a:ext cx="781313" cy="885635"/>
            <a:chOff x="0" y="-130721"/>
            <a:chExt cx="2083500" cy="2361695"/>
          </a:xfrm>
        </p:grpSpPr>
        <p:grpSp>
          <p:nvGrpSpPr>
            <p:cNvPr id="245" name="Google Shape;245;p30"/>
            <p:cNvGrpSpPr/>
            <p:nvPr/>
          </p:nvGrpSpPr>
          <p:grpSpPr>
            <a:xfrm>
              <a:off x="75599" y="-130721"/>
              <a:ext cx="1932614" cy="2361695"/>
              <a:chOff x="0" y="-47625"/>
              <a:chExt cx="704100" cy="860425"/>
            </a:xfrm>
          </p:grpSpPr>
          <p:sp>
            <p:nvSpPr>
              <p:cNvPr id="246" name="Google Shape;246;p3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7" name="Google Shape;247;p3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48" name="Google Shape;248;p3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5</a:t>
              </a:r>
              <a:endParaRPr sz="700">
                <a:solidFill>
                  <a:schemeClr val="lt1"/>
                </a:solidFill>
              </a:endParaRPr>
            </a:p>
          </p:txBody>
        </p:sp>
      </p:grpSp>
      <p:sp>
        <p:nvSpPr>
          <p:cNvPr id="249" name="Google Shape;249;p30"/>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50" name="Google Shape;250;p30"/>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COURT OF KUBLAI KHAN</a:t>
            </a:r>
            <a:endParaRPr sz="700"/>
          </a:p>
        </p:txBody>
      </p:sp>
      <p:sp>
        <p:nvSpPr>
          <p:cNvPr id="251" name="Google Shape;251;p30"/>
          <p:cNvSpPr txBox="1"/>
          <p:nvPr/>
        </p:nvSpPr>
        <p:spPr>
          <a:xfrm>
            <a:off x="4059798" y="1448000"/>
            <a:ext cx="5026800" cy="2724600"/>
          </a:xfrm>
          <a:prstGeom prst="rect">
            <a:avLst/>
          </a:prstGeom>
          <a:noFill/>
          <a:ln>
            <a:noFill/>
          </a:ln>
        </p:spPr>
        <p:txBody>
          <a:bodyPr anchorCtr="0" anchor="t" bIns="0" lIns="0" spcFirstLastPara="1" rIns="0" wrap="square" tIns="0">
            <a:spAutoFit/>
          </a:bodyPr>
          <a:lstStyle/>
          <a:p>
            <a:pPr indent="-349250" lvl="0" marL="457200" marR="0" rtl="0" algn="l">
              <a:lnSpc>
                <a:spcPct val="100000"/>
              </a:lnSpc>
              <a:spcBef>
                <a:spcPts val="0"/>
              </a:spcBef>
              <a:spcAft>
                <a:spcPts val="0"/>
              </a:spcAft>
              <a:buClr>
                <a:srgbClr val="231F20"/>
              </a:buClr>
              <a:buSzPts val="1900"/>
              <a:buFont typeface="Inter"/>
              <a:buChar char="●"/>
            </a:pPr>
            <a:r>
              <a:rPr lang="en" sz="1900">
                <a:solidFill>
                  <a:srgbClr val="231F20"/>
                </a:solidFill>
                <a:latin typeface="Inter"/>
                <a:ea typeface="Inter"/>
                <a:cs typeface="Inter"/>
                <a:sym typeface="Inter"/>
              </a:rPr>
              <a:t>Marco Polo quickly earned the trust of Kublai Khan when he visited China</a:t>
            </a:r>
            <a:endParaRPr sz="1900">
              <a:solidFill>
                <a:srgbClr val="231F20"/>
              </a:solidFill>
              <a:latin typeface="Inter"/>
              <a:ea typeface="Inter"/>
              <a:cs typeface="Inter"/>
              <a:sym typeface="Inter"/>
            </a:endParaRPr>
          </a:p>
          <a:p>
            <a:pPr indent="-349250" lvl="1" marL="914400" marR="0" rtl="0" algn="l">
              <a:lnSpc>
                <a:spcPct val="100000"/>
              </a:lnSpc>
              <a:spcBef>
                <a:spcPts val="1000"/>
              </a:spcBef>
              <a:spcAft>
                <a:spcPts val="0"/>
              </a:spcAft>
              <a:buClr>
                <a:srgbClr val="231F20"/>
              </a:buClr>
              <a:buSzPts val="1900"/>
              <a:buFont typeface="Inter"/>
              <a:buChar char="○"/>
            </a:pPr>
            <a:r>
              <a:rPr lang="en" sz="1900">
                <a:solidFill>
                  <a:srgbClr val="231F20"/>
                </a:solidFill>
                <a:latin typeface="Inter"/>
                <a:ea typeface="Inter"/>
                <a:cs typeface="Inter"/>
                <a:sym typeface="Inter"/>
              </a:rPr>
              <a:t>Spoke four Asian languages and was culturally adaptive, which impressed the Khan</a:t>
            </a:r>
            <a:endParaRPr sz="1900">
              <a:solidFill>
                <a:srgbClr val="231F20"/>
              </a:solidFill>
              <a:latin typeface="Inter"/>
              <a:ea typeface="Inter"/>
              <a:cs typeface="Inter"/>
              <a:sym typeface="Inter"/>
            </a:endParaRPr>
          </a:p>
          <a:p>
            <a:pPr indent="-349250" lvl="0" marL="457200" marR="0" rtl="0" algn="l">
              <a:lnSpc>
                <a:spcPct val="100000"/>
              </a:lnSpc>
              <a:spcBef>
                <a:spcPts val="1000"/>
              </a:spcBef>
              <a:spcAft>
                <a:spcPts val="0"/>
              </a:spcAft>
              <a:buClr>
                <a:srgbClr val="231F20"/>
              </a:buClr>
              <a:buSzPts val="1900"/>
              <a:buFont typeface="Inter"/>
              <a:buChar char="●"/>
            </a:pPr>
            <a:r>
              <a:rPr lang="en" sz="1900">
                <a:solidFill>
                  <a:srgbClr val="231F20"/>
                </a:solidFill>
                <a:latin typeface="Inter"/>
                <a:ea typeface="Inter"/>
                <a:cs typeface="Inter"/>
                <a:sym typeface="Inter"/>
              </a:rPr>
              <a:t>Appointed as an emissary in the court</a:t>
            </a:r>
            <a:endParaRPr sz="1900">
              <a:solidFill>
                <a:srgbClr val="231F20"/>
              </a:solidFill>
              <a:latin typeface="Inter"/>
              <a:ea typeface="Inter"/>
              <a:cs typeface="Inter"/>
              <a:sym typeface="Inter"/>
            </a:endParaRPr>
          </a:p>
          <a:p>
            <a:pPr indent="-349250" lvl="1" marL="914400" marR="0" rtl="0" algn="l">
              <a:lnSpc>
                <a:spcPct val="100000"/>
              </a:lnSpc>
              <a:spcBef>
                <a:spcPts val="1000"/>
              </a:spcBef>
              <a:spcAft>
                <a:spcPts val="1000"/>
              </a:spcAft>
              <a:buClr>
                <a:srgbClr val="231F20"/>
              </a:buClr>
              <a:buSzPts val="1900"/>
              <a:buFont typeface="Inter"/>
              <a:buChar char="○"/>
            </a:pPr>
            <a:r>
              <a:rPr lang="en" sz="1900">
                <a:solidFill>
                  <a:srgbClr val="231F20"/>
                </a:solidFill>
                <a:latin typeface="Inter"/>
                <a:ea typeface="Inter"/>
                <a:cs typeface="Inter"/>
                <a:sym typeface="Inter"/>
              </a:rPr>
              <a:t>Served as a diplomat and </a:t>
            </a:r>
            <a:r>
              <a:rPr lang="en" sz="1900">
                <a:solidFill>
                  <a:srgbClr val="231F20"/>
                </a:solidFill>
                <a:latin typeface="Inter"/>
                <a:ea typeface="Inter"/>
                <a:cs typeface="Inter"/>
                <a:sym typeface="Inter"/>
              </a:rPr>
              <a:t>traveled through the vast Mongolian Empire</a:t>
            </a:r>
            <a:endParaRPr sz="1900">
              <a:solidFill>
                <a:srgbClr val="231F20"/>
              </a:solidFill>
              <a:latin typeface="Inter"/>
              <a:ea typeface="Inter"/>
              <a:cs typeface="Inter"/>
              <a:sym typeface="Inter"/>
            </a:endParaRPr>
          </a:p>
        </p:txBody>
      </p:sp>
      <p:pic>
        <p:nvPicPr>
          <p:cNvPr id="252" name="Google Shape;252;p30"/>
          <p:cNvPicPr preferRelativeResize="0"/>
          <p:nvPr/>
        </p:nvPicPr>
        <p:blipFill>
          <a:blip r:embed="rId4">
            <a:alphaModFix/>
          </a:blip>
          <a:stretch>
            <a:fillRect/>
          </a:stretch>
        </p:blipFill>
        <p:spPr>
          <a:xfrm>
            <a:off x="391000" y="1371273"/>
            <a:ext cx="3427305" cy="2079232"/>
          </a:xfrm>
          <a:prstGeom prst="rect">
            <a:avLst/>
          </a:prstGeom>
          <a:noFill/>
          <a:ln>
            <a:noFill/>
          </a:ln>
        </p:spPr>
      </p:pic>
      <p:sp>
        <p:nvSpPr>
          <p:cNvPr id="253" name="Google Shape;253;p30"/>
          <p:cNvSpPr txBox="1"/>
          <p:nvPr/>
        </p:nvSpPr>
        <p:spPr>
          <a:xfrm>
            <a:off x="384375" y="3531325"/>
            <a:ext cx="3427200" cy="605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2"/>
                </a:solidFill>
                <a:latin typeface="Inter"/>
                <a:ea typeface="Inter"/>
                <a:cs typeface="Inter"/>
                <a:sym typeface="Inter"/>
              </a:rPr>
              <a:t>Source: Unknown artist, “</a:t>
            </a:r>
            <a:r>
              <a:rPr lang="en" sz="1200">
                <a:solidFill>
                  <a:schemeClr val="dk1"/>
                </a:solidFill>
                <a:latin typeface="Inter"/>
                <a:ea typeface="Inter"/>
                <a:cs typeface="Inter"/>
                <a:sym typeface="Inter"/>
              </a:rPr>
              <a:t>Kublai Khan meeting Marco Polo,” c. 1500.</a:t>
            </a:r>
            <a:endParaRPr sz="1200">
              <a:solidFill>
                <a:schemeClr val="dk2"/>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