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2.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12.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1" r:id="rId4"/>
    <p:sldMasterId id="2147483672"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Lst>
  <p:sldSz cy="10287000" cx="18288000"/>
  <p:notesSz cx="6858000" cy="9144000"/>
  <p:embeddedFontLst>
    <p:embeddedFont>
      <p:font typeface="Halant"/>
      <p:bold r:id="rId19"/>
    </p:embeddedFont>
    <p:embeddedFont>
      <p:font typeface="Inter"/>
      <p:regular r:id="rId20"/>
      <p:bold r:id="rId21"/>
      <p:italic r:id="rId22"/>
      <p:boldItalic r:id="rId2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2880">
          <p15:clr>
            <a:srgbClr val="000000"/>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Inter-regular.fntdata"/><Relationship Id="rId11" Type="http://schemas.openxmlformats.org/officeDocument/2006/relationships/slide" Target="slides/slide5.xml"/><Relationship Id="rId22" Type="http://schemas.openxmlformats.org/officeDocument/2006/relationships/font" Target="fonts/Inter-italic.fntdata"/><Relationship Id="rId10" Type="http://schemas.openxmlformats.org/officeDocument/2006/relationships/slide" Target="slides/slide4.xml"/><Relationship Id="rId21" Type="http://schemas.openxmlformats.org/officeDocument/2006/relationships/font" Target="fonts/Inter-bold.fntdata"/><Relationship Id="rId13" Type="http://schemas.openxmlformats.org/officeDocument/2006/relationships/slide" Target="slides/slide7.xml"/><Relationship Id="rId12" Type="http://schemas.openxmlformats.org/officeDocument/2006/relationships/slide" Target="slides/slide6.xml"/><Relationship Id="rId23" Type="http://schemas.openxmlformats.org/officeDocument/2006/relationships/font" Target="fonts/Inter-boldItalic.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5" Type="http://schemas.openxmlformats.org/officeDocument/2006/relationships/slideMaster" Target="slideMasters/slideMaster2.xml"/><Relationship Id="rId19" Type="http://schemas.openxmlformats.org/officeDocument/2006/relationships/font" Target="fonts/Halant-bold.fntdata"/><Relationship Id="rId6" Type="http://schemas.openxmlformats.org/officeDocument/2006/relationships/notesMaster" Target="notesMasters/notesMaster1.xml"/><Relationship Id="rId18" Type="http://schemas.openxmlformats.org/officeDocument/2006/relationships/slide" Target="slides/slide12.xml"/><Relationship Id="rId7" Type="http://schemas.openxmlformats.org/officeDocument/2006/relationships/slide" Target="slides/slide1.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 name="Shape 164"/>
        <p:cNvGrpSpPr/>
        <p:nvPr/>
      </p:nvGrpSpPr>
      <p:grpSpPr>
        <a:xfrm>
          <a:off x="0" y="0"/>
          <a:ext cx="0" cy="0"/>
          <a:chOff x="0" y="0"/>
          <a:chExt cx="0" cy="0"/>
        </a:xfrm>
      </p:grpSpPr>
      <p:sp>
        <p:nvSpPr>
          <p:cNvPr id="165" name="Google Shape;165;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6" name="Google Shape;166;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4" name="Shape 374"/>
        <p:cNvGrpSpPr/>
        <p:nvPr/>
      </p:nvGrpSpPr>
      <p:grpSpPr>
        <a:xfrm>
          <a:off x="0" y="0"/>
          <a:ext cx="0" cy="0"/>
          <a:chOff x="0" y="0"/>
          <a:chExt cx="0" cy="0"/>
        </a:xfrm>
      </p:grpSpPr>
      <p:sp>
        <p:nvSpPr>
          <p:cNvPr id="375" name="Google Shape;375;g2f99d83b0fc_0_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76" name="Google Shape;376;g2f99d83b0fc_0_6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6" name="Shape 396"/>
        <p:cNvGrpSpPr/>
        <p:nvPr/>
      </p:nvGrpSpPr>
      <p:grpSpPr>
        <a:xfrm>
          <a:off x="0" y="0"/>
          <a:ext cx="0" cy="0"/>
          <a:chOff x="0" y="0"/>
          <a:chExt cx="0" cy="0"/>
        </a:xfrm>
      </p:grpSpPr>
      <p:sp>
        <p:nvSpPr>
          <p:cNvPr id="397" name="Google Shape;397;g2f99d83b0fc_0_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98" name="Google Shape;398;g2f99d83b0fc_0_9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6" name="Shape 416"/>
        <p:cNvGrpSpPr/>
        <p:nvPr/>
      </p:nvGrpSpPr>
      <p:grpSpPr>
        <a:xfrm>
          <a:off x="0" y="0"/>
          <a:ext cx="0" cy="0"/>
          <a:chOff x="0" y="0"/>
          <a:chExt cx="0" cy="0"/>
        </a:xfrm>
      </p:grpSpPr>
      <p:sp>
        <p:nvSpPr>
          <p:cNvPr id="417" name="Google Shape;417;g2f99d83b0fc_0_1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18" name="Google Shape;418;g2f99d83b0fc_0_11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7" name="Google Shape;187;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5" name="Shape 205"/>
        <p:cNvGrpSpPr/>
        <p:nvPr/>
      </p:nvGrpSpPr>
      <p:grpSpPr>
        <a:xfrm>
          <a:off x="0" y="0"/>
          <a:ext cx="0" cy="0"/>
          <a:chOff x="0" y="0"/>
          <a:chExt cx="0" cy="0"/>
        </a:xfrm>
      </p:grpSpPr>
      <p:sp>
        <p:nvSpPr>
          <p:cNvPr id="206" name="Google Shape;206;g28ad191bd6b_0_7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7" name="Google Shape;207;g28ad191bd6b_0_79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6" name="Shape 226"/>
        <p:cNvGrpSpPr/>
        <p:nvPr/>
      </p:nvGrpSpPr>
      <p:grpSpPr>
        <a:xfrm>
          <a:off x="0" y="0"/>
          <a:ext cx="0" cy="0"/>
          <a:chOff x="0" y="0"/>
          <a:chExt cx="0" cy="0"/>
        </a:xfrm>
      </p:grpSpPr>
      <p:sp>
        <p:nvSpPr>
          <p:cNvPr id="227" name="Google Shape;227;g2f8979aafc3_0_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8" name="Google Shape;228;g2f8979aafc3_0_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7" name="Shape 257"/>
        <p:cNvGrpSpPr/>
        <p:nvPr/>
      </p:nvGrpSpPr>
      <p:grpSpPr>
        <a:xfrm>
          <a:off x="0" y="0"/>
          <a:ext cx="0" cy="0"/>
          <a:chOff x="0" y="0"/>
          <a:chExt cx="0" cy="0"/>
        </a:xfrm>
      </p:grpSpPr>
      <p:sp>
        <p:nvSpPr>
          <p:cNvPr id="258" name="Google Shape;258;g2f97c1ee88c_0_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9" name="Google Shape;259;g2f97c1ee88c_0_2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9" name="Shape 279"/>
        <p:cNvGrpSpPr/>
        <p:nvPr/>
      </p:nvGrpSpPr>
      <p:grpSpPr>
        <a:xfrm>
          <a:off x="0" y="0"/>
          <a:ext cx="0" cy="0"/>
          <a:chOff x="0" y="0"/>
          <a:chExt cx="0" cy="0"/>
        </a:xfrm>
      </p:grpSpPr>
      <p:sp>
        <p:nvSpPr>
          <p:cNvPr id="280" name="Google Shape;280;g2f8979aafc3_0_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1" name="Google Shape;281;g2f8979aafc3_0_2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4" name="Shape 304"/>
        <p:cNvGrpSpPr/>
        <p:nvPr/>
      </p:nvGrpSpPr>
      <p:grpSpPr>
        <a:xfrm>
          <a:off x="0" y="0"/>
          <a:ext cx="0" cy="0"/>
          <a:chOff x="0" y="0"/>
          <a:chExt cx="0" cy="0"/>
        </a:xfrm>
      </p:grpSpPr>
      <p:sp>
        <p:nvSpPr>
          <p:cNvPr id="305" name="Google Shape;305;g28ad191bd6b_0_9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06" name="Google Shape;306;g28ad191bd6b_0_93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6" name="Shape 336"/>
        <p:cNvGrpSpPr/>
        <p:nvPr/>
      </p:nvGrpSpPr>
      <p:grpSpPr>
        <a:xfrm>
          <a:off x="0" y="0"/>
          <a:ext cx="0" cy="0"/>
          <a:chOff x="0" y="0"/>
          <a:chExt cx="0" cy="0"/>
        </a:xfrm>
      </p:grpSpPr>
      <p:sp>
        <p:nvSpPr>
          <p:cNvPr id="337" name="Google Shape;337;g2f8979aafc3_0_2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38" name="Google Shape;338;g2f8979aafc3_0_22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5" name="Shape 355"/>
        <p:cNvGrpSpPr/>
        <p:nvPr/>
      </p:nvGrpSpPr>
      <p:grpSpPr>
        <a:xfrm>
          <a:off x="0" y="0"/>
          <a:ext cx="0" cy="0"/>
          <a:chOff x="0" y="0"/>
          <a:chExt cx="0" cy="0"/>
        </a:xfrm>
      </p:grpSpPr>
      <p:sp>
        <p:nvSpPr>
          <p:cNvPr id="356" name="Google Shape;356;g2f97c1ee88c_0_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57" name="Google Shape;357;g2f97c1ee88c_0_7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 name="Shape 11"/>
        <p:cNvGrpSpPr/>
        <p:nvPr/>
      </p:nvGrpSpPr>
      <p:grpSpPr>
        <a:xfrm>
          <a:off x="0" y="0"/>
          <a:ext cx="0" cy="0"/>
          <a:chOff x="0" y="0"/>
          <a:chExt cx="0" cy="0"/>
        </a:xfrm>
      </p:grpSpPr>
      <p:sp>
        <p:nvSpPr>
          <p:cNvPr id="12" name="Google Shape;12;p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 name="Google Shape;13;p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 name="Google Shape;14;p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1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11"/>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1" name="Google Shape;71;p1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1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1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12"/>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12"/>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7" name="Google Shape;77;p1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1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1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80" name="Shape 80"/>
        <p:cNvGrpSpPr/>
        <p:nvPr/>
      </p:nvGrpSpPr>
      <p:grpSpPr>
        <a:xfrm>
          <a:off x="0" y="0"/>
          <a:ext cx="0" cy="0"/>
          <a:chOff x="0" y="0"/>
          <a:chExt cx="0" cy="0"/>
        </a:xfrm>
      </p:grpSpPr>
      <p:sp>
        <p:nvSpPr>
          <p:cNvPr id="81" name="Google Shape;81;p13"/>
          <p:cNvSpPr/>
          <p:nvPr/>
        </p:nvSpPr>
        <p:spPr>
          <a:xfrm>
            <a:off x="0" y="0"/>
            <a:ext cx="9144000" cy="10287000"/>
          </a:xfrm>
          <a:prstGeom prst="rect">
            <a:avLst/>
          </a:prstGeom>
          <a:solidFill>
            <a:schemeClr val="lt2"/>
          </a:solidFill>
          <a:ln>
            <a:noFill/>
          </a:ln>
        </p:spPr>
        <p:txBody>
          <a:bodyPr anchorCtr="0" anchor="ctr" bIns="182850" lIns="182850" spcFirstLastPara="1" rIns="182850" wrap="square" tIns="182850">
            <a:noAutofit/>
          </a:bodyPr>
          <a:lstStyle/>
          <a:p>
            <a:pPr indent="0" lvl="0" marL="0" rtl="0" algn="l">
              <a:spcBef>
                <a:spcPts val="0"/>
              </a:spcBef>
              <a:spcAft>
                <a:spcPts val="0"/>
              </a:spcAft>
              <a:buNone/>
            </a:pPr>
            <a:r>
              <a:t/>
            </a:r>
            <a:endParaRPr/>
          </a:p>
        </p:txBody>
      </p:sp>
      <p:grpSp>
        <p:nvGrpSpPr>
          <p:cNvPr id="82" name="Google Shape;82;p13"/>
          <p:cNvGrpSpPr/>
          <p:nvPr/>
        </p:nvGrpSpPr>
        <p:grpSpPr>
          <a:xfrm>
            <a:off x="1660784" y="2382511"/>
            <a:ext cx="1491526" cy="91652"/>
            <a:chOff x="4580561" y="2589004"/>
            <a:chExt cx="1064464" cy="25200"/>
          </a:xfrm>
        </p:grpSpPr>
        <p:sp>
          <p:nvSpPr>
            <p:cNvPr id="83" name="Google Shape;83;p13"/>
            <p:cNvSpPr/>
            <p:nvPr/>
          </p:nvSpPr>
          <p:spPr>
            <a:xfrm rot="-5400000">
              <a:off x="5366325" y="2335504"/>
              <a:ext cx="25200" cy="532200"/>
            </a:xfrm>
            <a:prstGeom prst="rect">
              <a:avLst/>
            </a:prstGeom>
            <a:solidFill>
              <a:schemeClr val="accent3"/>
            </a:solidFill>
            <a:ln>
              <a:noFill/>
            </a:ln>
          </p:spPr>
          <p:txBody>
            <a:bodyPr anchorCtr="0" anchor="ctr" bIns="182850" lIns="182850" spcFirstLastPara="1" rIns="182850" wrap="square" tIns="182850">
              <a:noAutofit/>
            </a:bodyPr>
            <a:lstStyle/>
            <a:p>
              <a:pPr indent="0" lvl="0" marL="0" rtl="0" algn="l">
                <a:spcBef>
                  <a:spcPts val="0"/>
                </a:spcBef>
                <a:spcAft>
                  <a:spcPts val="0"/>
                </a:spcAft>
                <a:buNone/>
              </a:pPr>
              <a:r>
                <a:t/>
              </a:r>
              <a:endParaRPr/>
            </a:p>
          </p:txBody>
        </p:sp>
        <p:sp>
          <p:nvSpPr>
            <p:cNvPr id="84" name="Google Shape;84;p13"/>
            <p:cNvSpPr/>
            <p:nvPr/>
          </p:nvSpPr>
          <p:spPr>
            <a:xfrm rot="-5400000">
              <a:off x="4836311" y="2333254"/>
              <a:ext cx="25200" cy="536700"/>
            </a:xfrm>
            <a:prstGeom prst="rect">
              <a:avLst/>
            </a:prstGeom>
            <a:solidFill>
              <a:schemeClr val="dk1"/>
            </a:solidFill>
            <a:ln>
              <a:noFill/>
            </a:ln>
          </p:spPr>
          <p:txBody>
            <a:bodyPr anchorCtr="0" anchor="ctr" bIns="182850" lIns="182850" spcFirstLastPara="1" rIns="182850" wrap="square" tIns="182850">
              <a:noAutofit/>
            </a:bodyPr>
            <a:lstStyle/>
            <a:p>
              <a:pPr indent="0" lvl="0" marL="0" rtl="0" algn="l">
                <a:spcBef>
                  <a:spcPts val="0"/>
                </a:spcBef>
                <a:spcAft>
                  <a:spcPts val="0"/>
                </a:spcAft>
                <a:buNone/>
              </a:pPr>
              <a:r>
                <a:t/>
              </a:r>
              <a:endParaRPr/>
            </a:p>
          </p:txBody>
        </p:sp>
      </p:grpSp>
      <p:sp>
        <p:nvSpPr>
          <p:cNvPr id="85" name="Google Shape;85;p13"/>
          <p:cNvSpPr txBox="1"/>
          <p:nvPr>
            <p:ph type="title"/>
          </p:nvPr>
        </p:nvSpPr>
        <p:spPr>
          <a:xfrm>
            <a:off x="1460000" y="2637300"/>
            <a:ext cx="6601800" cy="3374400"/>
          </a:xfrm>
          <a:prstGeom prst="rect">
            <a:avLst/>
          </a:prstGeom>
        </p:spPr>
        <p:txBody>
          <a:bodyPr anchorCtr="0" anchor="ctr" bIns="45700" lIns="91425" spcFirstLastPara="1" rIns="91425" wrap="square" tIns="45700">
            <a:normAutofit/>
          </a:bodyPr>
          <a:lstStyle>
            <a:lvl1pPr lvl="0">
              <a:spcBef>
                <a:spcPts val="0"/>
              </a:spcBef>
              <a:spcAft>
                <a:spcPts val="0"/>
              </a:spcAft>
              <a:buClr>
                <a:schemeClr val="dk2"/>
              </a:buClr>
              <a:buSzPts val="6000"/>
              <a:buNone/>
              <a:defRPr sz="6000">
                <a:solidFill>
                  <a:schemeClr val="dk2"/>
                </a:solidFill>
              </a:defRPr>
            </a:lvl1pPr>
            <a:lvl2pPr lvl="1">
              <a:spcBef>
                <a:spcPts val="0"/>
              </a:spcBef>
              <a:spcAft>
                <a:spcPts val="0"/>
              </a:spcAft>
              <a:buClr>
                <a:schemeClr val="dk2"/>
              </a:buClr>
              <a:buSzPts val="6000"/>
              <a:buNone/>
              <a:defRPr sz="6000">
                <a:solidFill>
                  <a:schemeClr val="dk2"/>
                </a:solidFill>
              </a:defRPr>
            </a:lvl2pPr>
            <a:lvl3pPr lvl="2">
              <a:spcBef>
                <a:spcPts val="0"/>
              </a:spcBef>
              <a:spcAft>
                <a:spcPts val="0"/>
              </a:spcAft>
              <a:buClr>
                <a:schemeClr val="dk2"/>
              </a:buClr>
              <a:buSzPts val="6000"/>
              <a:buNone/>
              <a:defRPr sz="6000">
                <a:solidFill>
                  <a:schemeClr val="dk2"/>
                </a:solidFill>
              </a:defRPr>
            </a:lvl3pPr>
            <a:lvl4pPr lvl="3">
              <a:spcBef>
                <a:spcPts val="0"/>
              </a:spcBef>
              <a:spcAft>
                <a:spcPts val="0"/>
              </a:spcAft>
              <a:buClr>
                <a:schemeClr val="dk2"/>
              </a:buClr>
              <a:buSzPts val="6000"/>
              <a:buNone/>
              <a:defRPr sz="6000">
                <a:solidFill>
                  <a:schemeClr val="dk2"/>
                </a:solidFill>
              </a:defRPr>
            </a:lvl4pPr>
            <a:lvl5pPr lvl="4">
              <a:spcBef>
                <a:spcPts val="0"/>
              </a:spcBef>
              <a:spcAft>
                <a:spcPts val="0"/>
              </a:spcAft>
              <a:buClr>
                <a:schemeClr val="dk2"/>
              </a:buClr>
              <a:buSzPts val="6000"/>
              <a:buNone/>
              <a:defRPr sz="6000">
                <a:solidFill>
                  <a:schemeClr val="dk2"/>
                </a:solidFill>
              </a:defRPr>
            </a:lvl5pPr>
            <a:lvl6pPr lvl="5">
              <a:spcBef>
                <a:spcPts val="0"/>
              </a:spcBef>
              <a:spcAft>
                <a:spcPts val="0"/>
              </a:spcAft>
              <a:buClr>
                <a:schemeClr val="dk2"/>
              </a:buClr>
              <a:buSzPts val="6000"/>
              <a:buNone/>
              <a:defRPr sz="6000">
                <a:solidFill>
                  <a:schemeClr val="dk2"/>
                </a:solidFill>
              </a:defRPr>
            </a:lvl6pPr>
            <a:lvl7pPr lvl="6">
              <a:spcBef>
                <a:spcPts val="0"/>
              </a:spcBef>
              <a:spcAft>
                <a:spcPts val="0"/>
              </a:spcAft>
              <a:buClr>
                <a:schemeClr val="dk2"/>
              </a:buClr>
              <a:buSzPts val="6000"/>
              <a:buNone/>
              <a:defRPr sz="6000">
                <a:solidFill>
                  <a:schemeClr val="dk2"/>
                </a:solidFill>
              </a:defRPr>
            </a:lvl7pPr>
            <a:lvl8pPr lvl="7">
              <a:spcBef>
                <a:spcPts val="0"/>
              </a:spcBef>
              <a:spcAft>
                <a:spcPts val="0"/>
              </a:spcAft>
              <a:buClr>
                <a:schemeClr val="dk2"/>
              </a:buClr>
              <a:buSzPts val="6000"/>
              <a:buNone/>
              <a:defRPr sz="6000">
                <a:solidFill>
                  <a:schemeClr val="dk2"/>
                </a:solidFill>
              </a:defRPr>
            </a:lvl8pPr>
            <a:lvl9pPr lvl="8">
              <a:spcBef>
                <a:spcPts val="0"/>
              </a:spcBef>
              <a:spcAft>
                <a:spcPts val="0"/>
              </a:spcAft>
              <a:buClr>
                <a:schemeClr val="dk2"/>
              </a:buClr>
              <a:buSzPts val="6000"/>
              <a:buNone/>
              <a:defRPr sz="6000">
                <a:solidFill>
                  <a:schemeClr val="dk2"/>
                </a:solidFill>
              </a:defRPr>
            </a:lvl9pPr>
          </a:lstStyle>
          <a:p/>
        </p:txBody>
      </p:sp>
      <p:sp>
        <p:nvSpPr>
          <p:cNvPr id="86" name="Google Shape;86;p13"/>
          <p:cNvSpPr txBox="1"/>
          <p:nvPr>
            <p:ph idx="1" type="subTitle"/>
          </p:nvPr>
        </p:nvSpPr>
        <p:spPr>
          <a:xfrm>
            <a:off x="1449900" y="6323050"/>
            <a:ext cx="6601800" cy="1518000"/>
          </a:xfrm>
          <a:prstGeom prst="rect">
            <a:avLst/>
          </a:prstGeom>
        </p:spPr>
        <p:txBody>
          <a:bodyPr anchorCtr="0" anchor="t" bIns="45700" lIns="91425" spcFirstLastPara="1" rIns="91425" wrap="square" tIns="45700">
            <a:normAutofit/>
          </a:bodyPr>
          <a:lstStyle>
            <a:lvl1pPr lvl="0">
              <a:lnSpc>
                <a:spcPct val="100000"/>
              </a:lnSpc>
              <a:spcBef>
                <a:spcPts val="640"/>
              </a:spcBef>
              <a:spcAft>
                <a:spcPts val="0"/>
              </a:spcAft>
              <a:buSzPts val="3200"/>
              <a:buNone/>
              <a:defRPr sz="3200"/>
            </a:lvl1pPr>
            <a:lvl2pPr lvl="1">
              <a:lnSpc>
                <a:spcPct val="100000"/>
              </a:lnSpc>
              <a:spcBef>
                <a:spcPts val="560"/>
              </a:spcBef>
              <a:spcAft>
                <a:spcPts val="0"/>
              </a:spcAft>
              <a:buSzPts val="3200"/>
              <a:buNone/>
              <a:defRPr sz="3200"/>
            </a:lvl2pPr>
            <a:lvl3pPr lvl="2">
              <a:lnSpc>
                <a:spcPct val="100000"/>
              </a:lnSpc>
              <a:spcBef>
                <a:spcPts val="480"/>
              </a:spcBef>
              <a:spcAft>
                <a:spcPts val="0"/>
              </a:spcAft>
              <a:buSzPts val="3200"/>
              <a:buNone/>
              <a:defRPr sz="3200"/>
            </a:lvl3pPr>
            <a:lvl4pPr lvl="3">
              <a:lnSpc>
                <a:spcPct val="100000"/>
              </a:lnSpc>
              <a:spcBef>
                <a:spcPts val="400"/>
              </a:spcBef>
              <a:spcAft>
                <a:spcPts val="0"/>
              </a:spcAft>
              <a:buSzPts val="3200"/>
              <a:buNone/>
              <a:defRPr sz="3200"/>
            </a:lvl4pPr>
            <a:lvl5pPr lvl="4">
              <a:lnSpc>
                <a:spcPct val="100000"/>
              </a:lnSpc>
              <a:spcBef>
                <a:spcPts val="400"/>
              </a:spcBef>
              <a:spcAft>
                <a:spcPts val="0"/>
              </a:spcAft>
              <a:buSzPts val="3200"/>
              <a:buNone/>
              <a:defRPr sz="3200"/>
            </a:lvl5pPr>
            <a:lvl6pPr lvl="5">
              <a:lnSpc>
                <a:spcPct val="100000"/>
              </a:lnSpc>
              <a:spcBef>
                <a:spcPts val="400"/>
              </a:spcBef>
              <a:spcAft>
                <a:spcPts val="0"/>
              </a:spcAft>
              <a:buSzPts val="3200"/>
              <a:buNone/>
              <a:defRPr sz="3200"/>
            </a:lvl6pPr>
            <a:lvl7pPr lvl="6">
              <a:lnSpc>
                <a:spcPct val="100000"/>
              </a:lnSpc>
              <a:spcBef>
                <a:spcPts val="400"/>
              </a:spcBef>
              <a:spcAft>
                <a:spcPts val="0"/>
              </a:spcAft>
              <a:buSzPts val="3200"/>
              <a:buNone/>
              <a:defRPr sz="3200"/>
            </a:lvl7pPr>
            <a:lvl8pPr lvl="7">
              <a:lnSpc>
                <a:spcPct val="100000"/>
              </a:lnSpc>
              <a:spcBef>
                <a:spcPts val="400"/>
              </a:spcBef>
              <a:spcAft>
                <a:spcPts val="0"/>
              </a:spcAft>
              <a:buSzPts val="3200"/>
              <a:buNone/>
              <a:defRPr sz="3200"/>
            </a:lvl8pPr>
            <a:lvl9pPr lvl="8">
              <a:lnSpc>
                <a:spcPct val="100000"/>
              </a:lnSpc>
              <a:spcBef>
                <a:spcPts val="400"/>
              </a:spcBef>
              <a:spcAft>
                <a:spcPts val="0"/>
              </a:spcAft>
              <a:buSzPts val="3200"/>
              <a:buNone/>
              <a:defRPr sz="3200"/>
            </a:lvl9pPr>
          </a:lstStyle>
          <a:p/>
        </p:txBody>
      </p:sp>
      <p:sp>
        <p:nvSpPr>
          <p:cNvPr id="87" name="Google Shape;87;p13"/>
          <p:cNvSpPr txBox="1"/>
          <p:nvPr>
            <p:ph idx="2" type="body"/>
          </p:nvPr>
        </p:nvSpPr>
        <p:spPr>
          <a:xfrm>
            <a:off x="10348450" y="2705250"/>
            <a:ext cx="6748800" cy="6051000"/>
          </a:xfrm>
          <a:prstGeom prst="rect">
            <a:avLst/>
          </a:prstGeom>
        </p:spPr>
        <p:txBody>
          <a:bodyPr anchorCtr="0" anchor="t" bIns="45700" lIns="91425" spcFirstLastPara="1" rIns="91425" wrap="square" tIns="45700">
            <a:normAutofit/>
          </a:bodyPr>
          <a:lstStyle>
            <a:lvl1pPr indent="-431800" lvl="0" marL="457200">
              <a:spcBef>
                <a:spcPts val="640"/>
              </a:spcBef>
              <a:spcAft>
                <a:spcPts val="0"/>
              </a:spcAft>
              <a:buSzPts val="3200"/>
              <a:buChar char="•"/>
              <a:defRPr/>
            </a:lvl1pPr>
            <a:lvl2pPr indent="-406400" lvl="1" marL="914400">
              <a:spcBef>
                <a:spcPts val="560"/>
              </a:spcBef>
              <a:spcAft>
                <a:spcPts val="0"/>
              </a:spcAft>
              <a:buSzPts val="2800"/>
              <a:buChar char="–"/>
              <a:defRPr/>
            </a:lvl2pPr>
            <a:lvl3pPr indent="-381000" lvl="2" marL="1371600">
              <a:spcBef>
                <a:spcPts val="480"/>
              </a:spcBef>
              <a:spcAft>
                <a:spcPts val="0"/>
              </a:spcAft>
              <a:buSzPts val="2400"/>
              <a:buChar char="•"/>
              <a:defRPr/>
            </a:lvl3pPr>
            <a:lvl4pPr indent="-355600" lvl="3" marL="1828800">
              <a:spcBef>
                <a:spcPts val="400"/>
              </a:spcBef>
              <a:spcAft>
                <a:spcPts val="0"/>
              </a:spcAft>
              <a:buSzPts val="2000"/>
              <a:buChar char="–"/>
              <a:defRPr/>
            </a:lvl4pPr>
            <a:lvl5pPr indent="-355600" lvl="4" marL="2286000">
              <a:spcBef>
                <a:spcPts val="400"/>
              </a:spcBef>
              <a:spcAft>
                <a:spcPts val="0"/>
              </a:spcAft>
              <a:buSzPts val="2000"/>
              <a:buChar char="»"/>
              <a:defRPr/>
            </a:lvl5pPr>
            <a:lvl6pPr indent="-355600" lvl="5" marL="2743200">
              <a:spcBef>
                <a:spcPts val="400"/>
              </a:spcBef>
              <a:spcAft>
                <a:spcPts val="0"/>
              </a:spcAft>
              <a:buSzPts val="2000"/>
              <a:buChar char="•"/>
              <a:defRPr/>
            </a:lvl6pPr>
            <a:lvl7pPr indent="-355600" lvl="6" marL="3200400">
              <a:spcBef>
                <a:spcPts val="400"/>
              </a:spcBef>
              <a:spcAft>
                <a:spcPts val="0"/>
              </a:spcAft>
              <a:buSzPts val="2000"/>
              <a:buChar char="•"/>
              <a:defRPr/>
            </a:lvl7pPr>
            <a:lvl8pPr indent="-355600" lvl="7" marL="3657600">
              <a:spcBef>
                <a:spcPts val="400"/>
              </a:spcBef>
              <a:spcAft>
                <a:spcPts val="0"/>
              </a:spcAft>
              <a:buSzPts val="2000"/>
              <a:buChar char="•"/>
              <a:defRPr/>
            </a:lvl8pPr>
            <a:lvl9pPr indent="-355600" lvl="8" marL="4114800">
              <a:spcBef>
                <a:spcPts val="400"/>
              </a:spcBef>
              <a:spcAft>
                <a:spcPts val="0"/>
              </a:spcAft>
              <a:buSzPts val="2000"/>
              <a:buChar char="•"/>
              <a:defRPr/>
            </a:lvl9pPr>
          </a:lstStyle>
          <a:p/>
        </p:txBody>
      </p:sp>
      <p:sp>
        <p:nvSpPr>
          <p:cNvPr id="88" name="Google Shape;88;p13"/>
          <p:cNvSpPr txBox="1"/>
          <p:nvPr>
            <p:ph idx="12" type="sldNum"/>
          </p:nvPr>
        </p:nvSpPr>
        <p:spPr>
          <a:xfrm>
            <a:off x="17072605" y="9499702"/>
            <a:ext cx="1097400" cy="787200"/>
          </a:xfrm>
          <a:prstGeom prst="rect">
            <a:avLst/>
          </a:prstGeom>
        </p:spPr>
        <p:txBody>
          <a:bodyPr anchorCtr="0" anchor="ctr" bIns="45700" lIns="91425" spcFirstLastPara="1" rIns="91425" wrap="square" tIns="4570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5" name="Shape 95"/>
        <p:cNvGrpSpPr/>
        <p:nvPr/>
      </p:nvGrpSpPr>
      <p:grpSpPr>
        <a:xfrm>
          <a:off x="0" y="0"/>
          <a:ext cx="0" cy="0"/>
          <a:chOff x="0" y="0"/>
          <a:chExt cx="0" cy="0"/>
        </a:xfrm>
      </p:grpSpPr>
      <p:sp>
        <p:nvSpPr>
          <p:cNvPr id="96" name="Google Shape;96;p15"/>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7" name="Google Shape;97;p15"/>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8" name="Google Shape;98;p15"/>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9" name="Shape 99"/>
        <p:cNvGrpSpPr/>
        <p:nvPr/>
      </p:nvGrpSpPr>
      <p:grpSpPr>
        <a:xfrm>
          <a:off x="0" y="0"/>
          <a:ext cx="0" cy="0"/>
          <a:chOff x="0" y="0"/>
          <a:chExt cx="0" cy="0"/>
        </a:xfrm>
      </p:grpSpPr>
      <p:sp>
        <p:nvSpPr>
          <p:cNvPr id="100" name="Google Shape;100;p16"/>
          <p:cNvSpPr txBox="1"/>
          <p:nvPr>
            <p:ph type="ctrTitle"/>
          </p:nvPr>
        </p:nvSpPr>
        <p:spPr>
          <a:xfrm>
            <a:off x="685800" y="2130425"/>
            <a:ext cx="7772400" cy="1470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01" name="Google Shape;101;p16"/>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102" name="Google Shape;102;p16"/>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3" name="Google Shape;103;p16"/>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4" name="Google Shape;104;p16"/>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05" name="Shape 105"/>
        <p:cNvGrpSpPr/>
        <p:nvPr/>
      </p:nvGrpSpPr>
      <p:grpSpPr>
        <a:xfrm>
          <a:off x="0" y="0"/>
          <a:ext cx="0" cy="0"/>
          <a:chOff x="0" y="0"/>
          <a:chExt cx="0" cy="0"/>
        </a:xfrm>
      </p:grpSpPr>
      <p:sp>
        <p:nvSpPr>
          <p:cNvPr id="106" name="Google Shape;106;p1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07" name="Google Shape;107;p17"/>
          <p:cNvSpPr txBox="1"/>
          <p:nvPr>
            <p:ph idx="1" type="body"/>
          </p:nvPr>
        </p:nvSpPr>
        <p:spPr>
          <a:xfrm>
            <a:off x="457200" y="1600200"/>
            <a:ext cx="8229600" cy="45261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08" name="Google Shape;108;p17"/>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9" name="Google Shape;109;p17"/>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0" name="Google Shape;110;p17"/>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11" name="Shape 111"/>
        <p:cNvGrpSpPr/>
        <p:nvPr/>
      </p:nvGrpSpPr>
      <p:grpSpPr>
        <a:xfrm>
          <a:off x="0" y="0"/>
          <a:ext cx="0" cy="0"/>
          <a:chOff x="0" y="0"/>
          <a:chExt cx="0" cy="0"/>
        </a:xfrm>
      </p:grpSpPr>
      <p:sp>
        <p:nvSpPr>
          <p:cNvPr id="112" name="Google Shape;112;p18"/>
          <p:cNvSpPr txBox="1"/>
          <p:nvPr>
            <p:ph type="title"/>
          </p:nvPr>
        </p:nvSpPr>
        <p:spPr>
          <a:xfrm>
            <a:off x="722313" y="4406900"/>
            <a:ext cx="7772400" cy="1362000"/>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13" name="Google Shape;113;p18"/>
          <p:cNvSpPr txBox="1"/>
          <p:nvPr>
            <p:ph idx="1" type="body"/>
          </p:nvPr>
        </p:nvSpPr>
        <p:spPr>
          <a:xfrm>
            <a:off x="722313" y="2906713"/>
            <a:ext cx="7772400" cy="1500300"/>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114" name="Google Shape;114;p18"/>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5" name="Google Shape;115;p18"/>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6" name="Google Shape;116;p18"/>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117" name="Shape 117"/>
        <p:cNvGrpSpPr/>
        <p:nvPr/>
      </p:nvGrpSpPr>
      <p:grpSpPr>
        <a:xfrm>
          <a:off x="0" y="0"/>
          <a:ext cx="0" cy="0"/>
          <a:chOff x="0" y="0"/>
          <a:chExt cx="0" cy="0"/>
        </a:xfrm>
      </p:grpSpPr>
      <p:sp>
        <p:nvSpPr>
          <p:cNvPr id="118" name="Google Shape;118;p19"/>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19" name="Google Shape;119;p19"/>
          <p:cNvSpPr txBox="1"/>
          <p:nvPr>
            <p:ph idx="1" type="body"/>
          </p:nvPr>
        </p:nvSpPr>
        <p:spPr>
          <a:xfrm>
            <a:off x="457200" y="1600200"/>
            <a:ext cx="4038600" cy="4526100"/>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120" name="Google Shape;120;p19"/>
          <p:cNvSpPr txBox="1"/>
          <p:nvPr>
            <p:ph idx="2" type="body"/>
          </p:nvPr>
        </p:nvSpPr>
        <p:spPr>
          <a:xfrm>
            <a:off x="4648200" y="1600200"/>
            <a:ext cx="4038600" cy="4526100"/>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121" name="Google Shape;121;p19"/>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2" name="Google Shape;122;p19"/>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3" name="Google Shape;123;p19"/>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124" name="Shape 124"/>
        <p:cNvGrpSpPr/>
        <p:nvPr/>
      </p:nvGrpSpPr>
      <p:grpSpPr>
        <a:xfrm>
          <a:off x="0" y="0"/>
          <a:ext cx="0" cy="0"/>
          <a:chOff x="0" y="0"/>
          <a:chExt cx="0" cy="0"/>
        </a:xfrm>
      </p:grpSpPr>
      <p:sp>
        <p:nvSpPr>
          <p:cNvPr id="125" name="Google Shape;125;p20"/>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26" name="Google Shape;126;p20"/>
          <p:cNvSpPr txBox="1"/>
          <p:nvPr>
            <p:ph idx="1" type="body"/>
          </p:nvPr>
        </p:nvSpPr>
        <p:spPr>
          <a:xfrm>
            <a:off x="457200" y="1535113"/>
            <a:ext cx="4040100" cy="639900"/>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127" name="Google Shape;127;p20"/>
          <p:cNvSpPr txBox="1"/>
          <p:nvPr>
            <p:ph idx="2" type="body"/>
          </p:nvPr>
        </p:nvSpPr>
        <p:spPr>
          <a:xfrm>
            <a:off x="457200" y="2174875"/>
            <a:ext cx="4040100" cy="3951300"/>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128" name="Google Shape;128;p20"/>
          <p:cNvSpPr txBox="1"/>
          <p:nvPr>
            <p:ph idx="3" type="body"/>
          </p:nvPr>
        </p:nvSpPr>
        <p:spPr>
          <a:xfrm>
            <a:off x="4645025" y="1535113"/>
            <a:ext cx="4041900" cy="639900"/>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129" name="Google Shape;129;p20"/>
          <p:cNvSpPr txBox="1"/>
          <p:nvPr>
            <p:ph idx="4" type="body"/>
          </p:nvPr>
        </p:nvSpPr>
        <p:spPr>
          <a:xfrm>
            <a:off x="4645025" y="2174875"/>
            <a:ext cx="4041900" cy="3951300"/>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130" name="Google Shape;130;p20"/>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1" name="Google Shape;131;p20"/>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2" name="Google Shape;132;p20"/>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33" name="Shape 133"/>
        <p:cNvGrpSpPr/>
        <p:nvPr/>
      </p:nvGrpSpPr>
      <p:grpSpPr>
        <a:xfrm>
          <a:off x="0" y="0"/>
          <a:ext cx="0" cy="0"/>
          <a:chOff x="0" y="0"/>
          <a:chExt cx="0" cy="0"/>
        </a:xfrm>
      </p:grpSpPr>
      <p:sp>
        <p:nvSpPr>
          <p:cNvPr id="134" name="Google Shape;134;p2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5" name="Google Shape;135;p21"/>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6" name="Google Shape;136;p21"/>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7" name="Google Shape;137;p21"/>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3"/>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3"/>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18" name="Google Shape;18;p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138" name="Shape 138"/>
        <p:cNvGrpSpPr/>
        <p:nvPr/>
      </p:nvGrpSpPr>
      <p:grpSpPr>
        <a:xfrm>
          <a:off x="0" y="0"/>
          <a:ext cx="0" cy="0"/>
          <a:chOff x="0" y="0"/>
          <a:chExt cx="0" cy="0"/>
        </a:xfrm>
      </p:grpSpPr>
      <p:sp>
        <p:nvSpPr>
          <p:cNvPr id="139" name="Google Shape;139;p22"/>
          <p:cNvSpPr txBox="1"/>
          <p:nvPr>
            <p:ph type="title"/>
          </p:nvPr>
        </p:nvSpPr>
        <p:spPr>
          <a:xfrm>
            <a:off x="457200" y="273050"/>
            <a:ext cx="3008400" cy="116220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40" name="Google Shape;140;p22"/>
          <p:cNvSpPr txBox="1"/>
          <p:nvPr>
            <p:ph idx="1" type="body"/>
          </p:nvPr>
        </p:nvSpPr>
        <p:spPr>
          <a:xfrm>
            <a:off x="3575050" y="273050"/>
            <a:ext cx="5111700" cy="5853000"/>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141" name="Google Shape;141;p22"/>
          <p:cNvSpPr txBox="1"/>
          <p:nvPr>
            <p:ph idx="2" type="body"/>
          </p:nvPr>
        </p:nvSpPr>
        <p:spPr>
          <a:xfrm>
            <a:off x="457200" y="1435100"/>
            <a:ext cx="3008400" cy="4691100"/>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142" name="Google Shape;142;p22"/>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3" name="Google Shape;143;p22"/>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4" name="Google Shape;144;p22"/>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145" name="Shape 145"/>
        <p:cNvGrpSpPr/>
        <p:nvPr/>
      </p:nvGrpSpPr>
      <p:grpSpPr>
        <a:xfrm>
          <a:off x="0" y="0"/>
          <a:ext cx="0" cy="0"/>
          <a:chOff x="0" y="0"/>
          <a:chExt cx="0" cy="0"/>
        </a:xfrm>
      </p:grpSpPr>
      <p:sp>
        <p:nvSpPr>
          <p:cNvPr id="146" name="Google Shape;146;p23"/>
          <p:cNvSpPr txBox="1"/>
          <p:nvPr>
            <p:ph type="title"/>
          </p:nvPr>
        </p:nvSpPr>
        <p:spPr>
          <a:xfrm>
            <a:off x="1792288" y="4800600"/>
            <a:ext cx="5486400" cy="56670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47" name="Google Shape;147;p23"/>
          <p:cNvSpPr/>
          <p:nvPr>
            <p:ph idx="2" type="pic"/>
          </p:nvPr>
        </p:nvSpPr>
        <p:spPr>
          <a:xfrm>
            <a:off x="1792288" y="612775"/>
            <a:ext cx="5486400" cy="4114800"/>
          </a:xfrm>
          <a:prstGeom prst="rect">
            <a:avLst/>
          </a:prstGeom>
          <a:noFill/>
          <a:ln>
            <a:noFill/>
          </a:ln>
        </p:spPr>
      </p:sp>
      <p:sp>
        <p:nvSpPr>
          <p:cNvPr id="148" name="Google Shape;148;p23"/>
          <p:cNvSpPr txBox="1"/>
          <p:nvPr>
            <p:ph idx="1" type="body"/>
          </p:nvPr>
        </p:nvSpPr>
        <p:spPr>
          <a:xfrm>
            <a:off x="1792288" y="5367338"/>
            <a:ext cx="5486400" cy="804900"/>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149" name="Google Shape;149;p23"/>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0" name="Google Shape;150;p23"/>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1" name="Google Shape;151;p23"/>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152" name="Shape 152"/>
        <p:cNvGrpSpPr/>
        <p:nvPr/>
      </p:nvGrpSpPr>
      <p:grpSpPr>
        <a:xfrm>
          <a:off x="0" y="0"/>
          <a:ext cx="0" cy="0"/>
          <a:chOff x="0" y="0"/>
          <a:chExt cx="0" cy="0"/>
        </a:xfrm>
      </p:grpSpPr>
      <p:sp>
        <p:nvSpPr>
          <p:cNvPr id="153" name="Google Shape;153;p2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54" name="Google Shape;154;p24"/>
          <p:cNvSpPr txBox="1"/>
          <p:nvPr>
            <p:ph idx="1" type="body"/>
          </p:nvPr>
        </p:nvSpPr>
        <p:spPr>
          <a:xfrm rot="5400000">
            <a:off x="2308950" y="-251550"/>
            <a:ext cx="4526100"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55" name="Google Shape;155;p24"/>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6" name="Google Shape;156;p24"/>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7" name="Google Shape;157;p24"/>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158" name="Shape 158"/>
        <p:cNvGrpSpPr/>
        <p:nvPr/>
      </p:nvGrpSpPr>
      <p:grpSpPr>
        <a:xfrm>
          <a:off x="0" y="0"/>
          <a:ext cx="0" cy="0"/>
          <a:chOff x="0" y="0"/>
          <a:chExt cx="0" cy="0"/>
        </a:xfrm>
      </p:grpSpPr>
      <p:sp>
        <p:nvSpPr>
          <p:cNvPr id="159" name="Google Shape;159;p25"/>
          <p:cNvSpPr txBox="1"/>
          <p:nvPr>
            <p:ph type="title"/>
          </p:nvPr>
        </p:nvSpPr>
        <p:spPr>
          <a:xfrm rot="5400000">
            <a:off x="4732350" y="2171688"/>
            <a:ext cx="5851500"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60" name="Google Shape;160;p25"/>
          <p:cNvSpPr txBox="1"/>
          <p:nvPr>
            <p:ph idx="1" type="body"/>
          </p:nvPr>
        </p:nvSpPr>
        <p:spPr>
          <a:xfrm rot="5400000">
            <a:off x="541350" y="190488"/>
            <a:ext cx="5851500"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61" name="Google Shape;161;p25"/>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2" name="Google Shape;162;p25"/>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3" name="Google Shape;163;p25"/>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 name="Google Shape;23;p4"/>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4" name="Google Shape;24;p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7" name="Shape 27"/>
        <p:cNvGrpSpPr/>
        <p:nvPr/>
      </p:nvGrpSpPr>
      <p:grpSpPr>
        <a:xfrm>
          <a:off x="0" y="0"/>
          <a:ext cx="0" cy="0"/>
          <a:chOff x="0" y="0"/>
          <a:chExt cx="0" cy="0"/>
        </a:xfrm>
      </p:grpSpPr>
      <p:sp>
        <p:nvSpPr>
          <p:cNvPr id="28" name="Google Shape;28;p5"/>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 name="Google Shape;29;p5"/>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0" name="Google Shape;30;p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3" name="Shape 33"/>
        <p:cNvGrpSpPr/>
        <p:nvPr/>
      </p:nvGrpSpPr>
      <p:grpSpPr>
        <a:xfrm>
          <a:off x="0" y="0"/>
          <a:ext cx="0" cy="0"/>
          <a:chOff x="0" y="0"/>
          <a:chExt cx="0" cy="0"/>
        </a:xfrm>
      </p:grpSpPr>
      <p:sp>
        <p:nvSpPr>
          <p:cNvPr id="34" name="Google Shape;34;p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6"/>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6" name="Google Shape;36;p6"/>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7" name="Google Shape;37;p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 name="Google Shape;39;p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0" name="Shape 40"/>
        <p:cNvGrpSpPr/>
        <p:nvPr/>
      </p:nvGrpSpPr>
      <p:grpSpPr>
        <a:xfrm>
          <a:off x="0" y="0"/>
          <a:ext cx="0" cy="0"/>
          <a:chOff x="0" y="0"/>
          <a:chExt cx="0" cy="0"/>
        </a:xfrm>
      </p:grpSpPr>
      <p:sp>
        <p:nvSpPr>
          <p:cNvPr id="41" name="Google Shape;41;p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 name="Google Shape;42;p7"/>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3" name="Google Shape;43;p7"/>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4" name="Google Shape;44;p7"/>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5" name="Google Shape;45;p7"/>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6" name="Google Shape;46;p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9"/>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9"/>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57" name="Google Shape;57;p9"/>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58" name="Google Shape;58;p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10"/>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10"/>
          <p:cNvSpPr/>
          <p:nvPr>
            <p:ph idx="2" type="pic"/>
          </p:nvPr>
        </p:nvSpPr>
        <p:spPr>
          <a:xfrm>
            <a:off x="1792288" y="612775"/>
            <a:ext cx="5486400" cy="4114800"/>
          </a:xfrm>
          <a:prstGeom prst="rect">
            <a:avLst/>
          </a:prstGeom>
          <a:noFill/>
          <a:ln>
            <a:noFill/>
          </a:ln>
        </p:spPr>
      </p:sp>
      <p:sp>
        <p:nvSpPr>
          <p:cNvPr id="64" name="Google Shape;64;p10"/>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5" name="Google Shape;65;p1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1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1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2.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0" Type="http://schemas.openxmlformats.org/officeDocument/2006/relationships/slideLayout" Target="../slideLayouts/slideLayout22.xml"/><Relationship Id="rId12" Type="http://schemas.openxmlformats.org/officeDocument/2006/relationships/theme" Target="../theme/theme1.xml"/><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9" Type="http://schemas.openxmlformats.org/officeDocument/2006/relationships/slideLayout" Target="../slideLayouts/slideLayout21.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1"/>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 name="Google Shape;8;p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89" name="Shape 89"/>
        <p:cNvGrpSpPr/>
        <p:nvPr/>
      </p:nvGrpSpPr>
      <p:grpSpPr>
        <a:xfrm>
          <a:off x="0" y="0"/>
          <a:ext cx="0" cy="0"/>
          <a:chOff x="0" y="0"/>
          <a:chExt cx="0" cy="0"/>
        </a:xfrm>
      </p:grpSpPr>
      <p:sp>
        <p:nvSpPr>
          <p:cNvPr id="90" name="Google Shape;90;p1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91" name="Google Shape;91;p14"/>
          <p:cNvSpPr txBox="1"/>
          <p:nvPr>
            <p:ph idx="1" type="body"/>
          </p:nvPr>
        </p:nvSpPr>
        <p:spPr>
          <a:xfrm>
            <a:off x="457200" y="1600200"/>
            <a:ext cx="8229600" cy="4526100"/>
          </a:xfrm>
          <a:prstGeom prst="rect">
            <a:avLst/>
          </a:prstGeom>
          <a:noFill/>
          <a:ln>
            <a:noFill/>
          </a:ln>
        </p:spPr>
        <p:txBody>
          <a:bodyPr anchorCtr="0" anchor="t" bIns="45700" lIns="91425" spcFirstLastPara="1" rIns="91425" wrap="square" tIns="45700">
            <a:normAutofit/>
          </a:bodyPr>
          <a:lstStyle>
            <a:lvl1pPr indent="-431800" lvl="0" marL="457200" marR="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92" name="Google Shape;92;p14"/>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marR="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3" name="Google Shape;93;p14"/>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marR="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4" name="Google Shape;94;p14"/>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marR="0" algn="r">
              <a:spcBef>
                <a:spcPts val="0"/>
              </a:spcBef>
              <a:buNone/>
              <a:defRPr b="0" i="0" sz="1200" u="none" cap="none" strike="noStrike">
                <a:solidFill>
                  <a:srgbClr val="888888"/>
                </a:solidFill>
                <a:latin typeface="Calibri"/>
                <a:ea typeface="Calibri"/>
                <a:cs typeface="Calibri"/>
                <a:sym typeface="Calibri"/>
              </a:defRPr>
            </a:lvl1pPr>
            <a:lvl2pPr indent="0" lvl="1" marL="0" marR="0" algn="r">
              <a:spcBef>
                <a:spcPts val="0"/>
              </a:spcBef>
              <a:buNone/>
              <a:defRPr b="0" i="0" sz="1200" u="none" cap="none" strike="noStrike">
                <a:solidFill>
                  <a:srgbClr val="888888"/>
                </a:solidFill>
                <a:latin typeface="Calibri"/>
                <a:ea typeface="Calibri"/>
                <a:cs typeface="Calibri"/>
                <a:sym typeface="Calibri"/>
              </a:defRPr>
            </a:lvl2pPr>
            <a:lvl3pPr indent="0" lvl="2" marL="0" marR="0" algn="r">
              <a:spcBef>
                <a:spcPts val="0"/>
              </a:spcBef>
              <a:buNone/>
              <a:defRPr b="0" i="0" sz="1200" u="none" cap="none" strike="noStrike">
                <a:solidFill>
                  <a:srgbClr val="888888"/>
                </a:solidFill>
                <a:latin typeface="Calibri"/>
                <a:ea typeface="Calibri"/>
                <a:cs typeface="Calibri"/>
                <a:sym typeface="Calibri"/>
              </a:defRPr>
            </a:lvl3pPr>
            <a:lvl4pPr indent="0" lvl="3" marL="0" marR="0" algn="r">
              <a:spcBef>
                <a:spcPts val="0"/>
              </a:spcBef>
              <a:buNone/>
              <a:defRPr b="0" i="0" sz="1200" u="none" cap="none" strike="noStrike">
                <a:solidFill>
                  <a:srgbClr val="888888"/>
                </a:solidFill>
                <a:latin typeface="Calibri"/>
                <a:ea typeface="Calibri"/>
                <a:cs typeface="Calibri"/>
                <a:sym typeface="Calibri"/>
              </a:defRPr>
            </a:lvl4pPr>
            <a:lvl5pPr indent="0" lvl="4" marL="0" marR="0" algn="r">
              <a:spcBef>
                <a:spcPts val="0"/>
              </a:spcBef>
              <a:buNone/>
              <a:defRPr b="0" i="0" sz="1200" u="none" cap="none" strike="noStrike">
                <a:solidFill>
                  <a:srgbClr val="888888"/>
                </a:solidFill>
                <a:latin typeface="Calibri"/>
                <a:ea typeface="Calibri"/>
                <a:cs typeface="Calibri"/>
                <a:sym typeface="Calibri"/>
              </a:defRPr>
            </a:lvl5pPr>
            <a:lvl6pPr indent="0" lvl="5" marL="0" marR="0" algn="r">
              <a:spcBef>
                <a:spcPts val="0"/>
              </a:spcBef>
              <a:buNone/>
              <a:defRPr b="0" i="0" sz="1200" u="none" cap="none" strike="noStrike">
                <a:solidFill>
                  <a:srgbClr val="888888"/>
                </a:solidFill>
                <a:latin typeface="Calibri"/>
                <a:ea typeface="Calibri"/>
                <a:cs typeface="Calibri"/>
                <a:sym typeface="Calibri"/>
              </a:defRPr>
            </a:lvl6pPr>
            <a:lvl7pPr indent="0" lvl="6" marL="0" marR="0" algn="r">
              <a:spcBef>
                <a:spcPts val="0"/>
              </a:spcBef>
              <a:buNone/>
              <a:defRPr b="0" i="0" sz="1200" u="none" cap="none" strike="noStrike">
                <a:solidFill>
                  <a:srgbClr val="888888"/>
                </a:solidFill>
                <a:latin typeface="Calibri"/>
                <a:ea typeface="Calibri"/>
                <a:cs typeface="Calibri"/>
                <a:sym typeface="Calibri"/>
              </a:defRPr>
            </a:lvl7pPr>
            <a:lvl8pPr indent="0" lvl="7" marL="0" marR="0" algn="r">
              <a:spcBef>
                <a:spcPts val="0"/>
              </a:spcBef>
              <a:buNone/>
              <a:defRPr b="0" i="0" sz="1200" u="none" cap="none" strike="noStrike">
                <a:solidFill>
                  <a:srgbClr val="888888"/>
                </a:solidFill>
                <a:latin typeface="Calibri"/>
                <a:ea typeface="Calibri"/>
                <a:cs typeface="Calibri"/>
                <a:sym typeface="Calibri"/>
              </a:defRPr>
            </a:lvl8pPr>
            <a:lvl9pPr indent="0" lvl="8" marL="0" marR="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7.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 Id="rId3" Type="http://schemas.openxmlformats.org/officeDocument/2006/relationships/image" Target="../media/image10.png"/><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 Id="rId3" Type="http://schemas.openxmlformats.org/officeDocument/2006/relationships/image" Target="../media/image16.png"/><Relationship Id="rId4" Type="http://schemas.openxmlformats.org/officeDocument/2006/relationships/image" Target="../media/image19.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Relationship Id="rId3" Type="http://schemas.openxmlformats.org/officeDocument/2006/relationships/image" Target="../media/image16.png"/><Relationship Id="rId4" Type="http://schemas.openxmlformats.org/officeDocument/2006/relationships/image" Target="../media/image15.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 Id="rId3" Type="http://schemas.openxmlformats.org/officeDocument/2006/relationships/image" Target="../media/image16.png"/><Relationship Id="rId4" Type="http://schemas.openxmlformats.org/officeDocument/2006/relationships/image" Target="../media/image1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3.png"/><Relationship Id="rId4" Type="http://schemas.openxmlformats.org/officeDocument/2006/relationships/image" Target="../media/image18.png"/><Relationship Id="rId5" Type="http://schemas.openxmlformats.org/officeDocument/2006/relationships/image" Target="../media/image1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png"/><Relationship Id="rId4" Type="http://schemas.openxmlformats.org/officeDocument/2006/relationships/image" Target="../media/image3.png"/><Relationship Id="rId5" Type="http://schemas.openxmlformats.org/officeDocument/2006/relationships/image" Target="../media/image1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3.png"/><Relationship Id="rId4" Type="http://schemas.openxmlformats.org/officeDocument/2006/relationships/image" Target="../media/image13.png"/><Relationship Id="rId5" Type="http://schemas.openxmlformats.org/officeDocument/2006/relationships/image" Target="../media/image1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 Id="rId3" Type="http://schemas.openxmlformats.org/officeDocument/2006/relationships/image" Target="../media/image10.png"/><Relationship Id="rId4" Type="http://schemas.openxmlformats.org/officeDocument/2006/relationships/image" Target="../media/image1.png"/><Relationship Id="rId5" Type="http://schemas.openxmlformats.org/officeDocument/2006/relationships/image" Target="../media/image1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7" name="Shape 167"/>
        <p:cNvGrpSpPr/>
        <p:nvPr/>
      </p:nvGrpSpPr>
      <p:grpSpPr>
        <a:xfrm>
          <a:off x="0" y="0"/>
          <a:ext cx="0" cy="0"/>
          <a:chOff x="0" y="0"/>
          <a:chExt cx="0" cy="0"/>
        </a:xfrm>
      </p:grpSpPr>
      <p:grpSp>
        <p:nvGrpSpPr>
          <p:cNvPr id="168" name="Google Shape;168;p26"/>
          <p:cNvGrpSpPr/>
          <p:nvPr/>
        </p:nvGrpSpPr>
        <p:grpSpPr>
          <a:xfrm>
            <a:off x="-31071" y="-180826"/>
            <a:ext cx="4239084" cy="10467826"/>
            <a:chOff x="0" y="-241102"/>
            <a:chExt cx="5652112" cy="13957102"/>
          </a:xfrm>
        </p:grpSpPr>
        <p:grpSp>
          <p:nvGrpSpPr>
            <p:cNvPr id="169" name="Google Shape;169;p26"/>
            <p:cNvGrpSpPr/>
            <p:nvPr/>
          </p:nvGrpSpPr>
          <p:grpSpPr>
            <a:xfrm>
              <a:off x="2826056" y="-241102"/>
              <a:ext cx="2826056" cy="13957102"/>
              <a:chOff x="0" y="-47625"/>
              <a:chExt cx="558233" cy="2756958"/>
            </a:xfrm>
          </p:grpSpPr>
          <p:sp>
            <p:nvSpPr>
              <p:cNvPr id="170" name="Google Shape;170;p26"/>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231F20"/>
              </a:solidFill>
              <a:ln>
                <a:noFill/>
              </a:ln>
            </p:spPr>
          </p:sp>
          <p:sp>
            <p:nvSpPr>
              <p:cNvPr id="171" name="Google Shape;171;p26"/>
              <p:cNvSpPr txBox="1"/>
              <p:nvPr/>
            </p:nvSpPr>
            <p:spPr>
              <a:xfrm>
                <a:off x="0" y="-47625"/>
                <a:ext cx="558233" cy="2756958"/>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172" name="Google Shape;172;p26"/>
            <p:cNvGrpSpPr/>
            <p:nvPr/>
          </p:nvGrpSpPr>
          <p:grpSpPr>
            <a:xfrm>
              <a:off x="1413028" y="-241102"/>
              <a:ext cx="2826056" cy="13957102"/>
              <a:chOff x="0" y="-47625"/>
              <a:chExt cx="558233" cy="2756958"/>
            </a:xfrm>
          </p:grpSpPr>
          <p:sp>
            <p:nvSpPr>
              <p:cNvPr id="173" name="Google Shape;173;p26"/>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38E0A4"/>
              </a:solidFill>
              <a:ln>
                <a:noFill/>
              </a:ln>
            </p:spPr>
          </p:sp>
          <p:sp>
            <p:nvSpPr>
              <p:cNvPr id="174" name="Google Shape;174;p26"/>
              <p:cNvSpPr txBox="1"/>
              <p:nvPr/>
            </p:nvSpPr>
            <p:spPr>
              <a:xfrm>
                <a:off x="0" y="-47625"/>
                <a:ext cx="558233" cy="2756958"/>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175" name="Google Shape;175;p26"/>
            <p:cNvGrpSpPr/>
            <p:nvPr/>
          </p:nvGrpSpPr>
          <p:grpSpPr>
            <a:xfrm>
              <a:off x="0" y="-241102"/>
              <a:ext cx="2826056" cy="13957102"/>
              <a:chOff x="0" y="-47625"/>
              <a:chExt cx="558233" cy="2756958"/>
            </a:xfrm>
          </p:grpSpPr>
          <p:sp>
            <p:nvSpPr>
              <p:cNvPr id="176" name="Google Shape;176;p26"/>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6484F3"/>
              </a:solidFill>
              <a:ln>
                <a:noFill/>
              </a:ln>
            </p:spPr>
          </p:sp>
          <p:sp>
            <p:nvSpPr>
              <p:cNvPr id="177" name="Google Shape;177;p26"/>
              <p:cNvSpPr txBox="1"/>
              <p:nvPr/>
            </p:nvSpPr>
            <p:spPr>
              <a:xfrm>
                <a:off x="0" y="-47625"/>
                <a:ext cx="558233" cy="2756958"/>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sp>
        <p:nvSpPr>
          <p:cNvPr id="178" name="Google Shape;178;p26"/>
          <p:cNvSpPr txBox="1"/>
          <p:nvPr/>
        </p:nvSpPr>
        <p:spPr>
          <a:xfrm>
            <a:off x="4207988" y="3969478"/>
            <a:ext cx="14079900" cy="1612500"/>
          </a:xfrm>
          <a:prstGeom prst="rect">
            <a:avLst/>
          </a:prstGeom>
          <a:noFill/>
          <a:ln>
            <a:noFill/>
          </a:ln>
        </p:spPr>
        <p:txBody>
          <a:bodyPr anchorCtr="0" anchor="t" bIns="0" lIns="0" spcFirstLastPara="1" rIns="0" wrap="square" tIns="0">
            <a:spAutoFit/>
          </a:bodyPr>
          <a:lstStyle/>
          <a:p>
            <a:pPr indent="0" lvl="0" marL="0" marR="0" rtl="0" algn="ctr">
              <a:lnSpc>
                <a:spcPct val="96999"/>
              </a:lnSpc>
              <a:spcBef>
                <a:spcPts val="0"/>
              </a:spcBef>
              <a:spcAft>
                <a:spcPts val="0"/>
              </a:spcAft>
              <a:buNone/>
            </a:pPr>
            <a:r>
              <a:rPr b="1" lang="en-US" sz="10799">
                <a:solidFill>
                  <a:srgbClr val="231F20"/>
                </a:solidFill>
                <a:latin typeface="Halant"/>
                <a:ea typeface="Halant"/>
                <a:cs typeface="Halant"/>
                <a:sym typeface="Halant"/>
              </a:rPr>
              <a:t>EARLY ENCOUNTERS</a:t>
            </a:r>
            <a:endParaRPr sz="100"/>
          </a:p>
        </p:txBody>
      </p:sp>
      <p:sp>
        <p:nvSpPr>
          <p:cNvPr id="179" name="Google Shape;179;p26"/>
          <p:cNvSpPr/>
          <p:nvPr/>
        </p:nvSpPr>
        <p:spPr>
          <a:xfrm>
            <a:off x="12646898" y="-210192"/>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180" name="Google Shape;180;p26"/>
          <p:cNvSpPr txBox="1"/>
          <p:nvPr/>
        </p:nvSpPr>
        <p:spPr>
          <a:xfrm>
            <a:off x="4208000" y="5527125"/>
            <a:ext cx="14079900" cy="7905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lang="en-US" sz="5135">
                <a:solidFill>
                  <a:srgbClr val="231F20"/>
                </a:solidFill>
                <a:latin typeface="Inter"/>
                <a:ea typeface="Inter"/>
                <a:cs typeface="Inter"/>
                <a:sym typeface="Inter"/>
              </a:rPr>
              <a:t>Unit 2: Exploration &amp; Colonization</a:t>
            </a:r>
            <a:endParaRPr sz="800"/>
          </a:p>
        </p:txBody>
      </p:sp>
      <p:sp>
        <p:nvSpPr>
          <p:cNvPr id="181" name="Google Shape;181;p26"/>
          <p:cNvSpPr/>
          <p:nvPr/>
        </p:nvSpPr>
        <p:spPr>
          <a:xfrm>
            <a:off x="11118095" y="9258300"/>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182" name="Google Shape;182;p26"/>
          <p:cNvSpPr txBox="1"/>
          <p:nvPr/>
        </p:nvSpPr>
        <p:spPr>
          <a:xfrm rot="-5400000">
            <a:off x="-2830777" y="4935804"/>
            <a:ext cx="6882000" cy="415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183" name="Google Shape;183;p26"/>
          <p:cNvCxnSpPr/>
          <p:nvPr/>
        </p:nvCxnSpPr>
        <p:spPr>
          <a:xfrm rot="10800000">
            <a:off x="653933" y="7531"/>
            <a:ext cx="0" cy="2885400"/>
          </a:xfrm>
          <a:prstGeom prst="straightConnector1">
            <a:avLst/>
          </a:prstGeom>
          <a:noFill/>
          <a:ln cap="flat" cmpd="sng" w="114300">
            <a:solidFill>
              <a:srgbClr val="000000"/>
            </a:solidFill>
            <a:prstDash val="solid"/>
            <a:round/>
            <a:headEnd len="sm" w="sm" type="none"/>
            <a:tailEnd len="sm" w="sm" type="none"/>
          </a:ln>
        </p:spPr>
      </p:cxnSp>
      <p:cxnSp>
        <p:nvCxnSpPr>
          <p:cNvPr id="184" name="Google Shape;184;p26"/>
          <p:cNvCxnSpPr/>
          <p:nvPr/>
        </p:nvCxnSpPr>
        <p:spPr>
          <a:xfrm rot="10800000">
            <a:off x="643893" y="7289297"/>
            <a:ext cx="5400" cy="2997600"/>
          </a:xfrm>
          <a:prstGeom prst="straightConnector1">
            <a:avLst/>
          </a:prstGeom>
          <a:noFill/>
          <a:ln cap="flat" cmpd="sng" w="114300">
            <a:solidFill>
              <a:srgbClr val="000000"/>
            </a:solidFill>
            <a:prstDash val="solid"/>
            <a:round/>
            <a:headEnd len="sm" w="sm" type="none"/>
            <a:tailEnd len="sm" w="sm" type="none"/>
          </a:ln>
        </p:spPr>
      </p:cxn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7" name="Shape 377"/>
        <p:cNvGrpSpPr/>
        <p:nvPr/>
      </p:nvGrpSpPr>
      <p:grpSpPr>
        <a:xfrm>
          <a:off x="0" y="0"/>
          <a:ext cx="0" cy="0"/>
          <a:chOff x="0" y="0"/>
          <a:chExt cx="0" cy="0"/>
        </a:xfrm>
      </p:grpSpPr>
      <p:grpSp>
        <p:nvGrpSpPr>
          <p:cNvPr id="378" name="Google Shape;378;p35"/>
          <p:cNvGrpSpPr/>
          <p:nvPr/>
        </p:nvGrpSpPr>
        <p:grpSpPr>
          <a:xfrm>
            <a:off x="15859155" y="-98041"/>
            <a:ext cx="1562625" cy="1771271"/>
            <a:chOff x="0" y="-130721"/>
            <a:chExt cx="2083500" cy="2361695"/>
          </a:xfrm>
        </p:grpSpPr>
        <p:grpSp>
          <p:nvGrpSpPr>
            <p:cNvPr id="379" name="Google Shape;379;p35"/>
            <p:cNvGrpSpPr/>
            <p:nvPr/>
          </p:nvGrpSpPr>
          <p:grpSpPr>
            <a:xfrm>
              <a:off x="75599" y="-130721"/>
              <a:ext cx="1932614" cy="2361695"/>
              <a:chOff x="0" y="-47625"/>
              <a:chExt cx="704100" cy="860425"/>
            </a:xfrm>
          </p:grpSpPr>
          <p:sp>
            <p:nvSpPr>
              <p:cNvPr id="380" name="Google Shape;380;p35"/>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E95C3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1" name="Google Shape;381;p35"/>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82" name="Google Shape;382;p35"/>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rgbClr val="231F20"/>
                  </a:solidFill>
                  <a:latin typeface="Halant"/>
                  <a:ea typeface="Halant"/>
                  <a:cs typeface="Halant"/>
                  <a:sym typeface="Halant"/>
                </a:rPr>
                <a:t>9</a:t>
              </a:r>
              <a:endParaRPr/>
            </a:p>
          </p:txBody>
        </p:sp>
      </p:grpSp>
      <p:sp>
        <p:nvSpPr>
          <p:cNvPr id="383" name="Google Shape;383;p35"/>
          <p:cNvSpPr/>
          <p:nvPr/>
        </p:nvSpPr>
        <p:spPr>
          <a:xfrm>
            <a:off x="-1808878" y="-293179"/>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384" name="Google Shape;384;p35"/>
          <p:cNvSpPr/>
          <p:nvPr/>
        </p:nvSpPr>
        <p:spPr>
          <a:xfrm>
            <a:off x="14982801" y="5143500"/>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385" name="Google Shape;385;p35"/>
          <p:cNvGrpSpPr/>
          <p:nvPr/>
        </p:nvGrpSpPr>
        <p:grpSpPr>
          <a:xfrm>
            <a:off x="-254016" y="9230009"/>
            <a:ext cx="18796043" cy="937448"/>
            <a:chOff x="204" y="0"/>
            <a:chExt cx="25061391" cy="1249931"/>
          </a:xfrm>
        </p:grpSpPr>
        <p:grpSp>
          <p:nvGrpSpPr>
            <p:cNvPr id="386" name="Google Shape;386;p35"/>
            <p:cNvGrpSpPr/>
            <p:nvPr/>
          </p:nvGrpSpPr>
          <p:grpSpPr>
            <a:xfrm rot="5400000">
              <a:off x="12002369" y="-11663474"/>
              <a:ext cx="1249931" cy="24576878"/>
              <a:chOff x="0" y="-38100"/>
              <a:chExt cx="246900" cy="4854692"/>
            </a:xfrm>
          </p:grpSpPr>
          <p:sp>
            <p:nvSpPr>
              <p:cNvPr id="387" name="Google Shape;387;p35"/>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388" name="Google Shape;388;p35"/>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89" name="Google Shape;389;p35"/>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390" name="Google Shape;390;p35"/>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391" name="Google Shape;391;p35"/>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pic>
        <p:nvPicPr>
          <p:cNvPr id="392" name="Google Shape;392;p35"/>
          <p:cNvPicPr preferRelativeResize="0"/>
          <p:nvPr/>
        </p:nvPicPr>
        <p:blipFill>
          <a:blip r:embed="rId4">
            <a:alphaModFix/>
          </a:blip>
          <a:stretch>
            <a:fillRect/>
          </a:stretch>
        </p:blipFill>
        <p:spPr>
          <a:xfrm>
            <a:off x="3335025" y="6096555"/>
            <a:ext cx="2723950" cy="2723950"/>
          </a:xfrm>
          <a:prstGeom prst="rect">
            <a:avLst/>
          </a:prstGeom>
          <a:noFill/>
          <a:ln>
            <a:noFill/>
          </a:ln>
        </p:spPr>
      </p:pic>
      <p:sp>
        <p:nvSpPr>
          <p:cNvPr id="393" name="Google Shape;393;p35"/>
          <p:cNvSpPr txBox="1"/>
          <p:nvPr/>
        </p:nvSpPr>
        <p:spPr>
          <a:xfrm>
            <a:off x="295200" y="1368425"/>
            <a:ext cx="17697600" cy="12312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7999">
                <a:solidFill>
                  <a:srgbClr val="231F20"/>
                </a:solidFill>
                <a:latin typeface="Halant"/>
                <a:ea typeface="Halant"/>
                <a:cs typeface="Halant"/>
                <a:sym typeface="Halant"/>
              </a:rPr>
              <a:t>MISSING PERSPECTIVES</a:t>
            </a:r>
            <a:endParaRPr sz="900"/>
          </a:p>
        </p:txBody>
      </p:sp>
      <p:sp>
        <p:nvSpPr>
          <p:cNvPr id="394" name="Google Shape;394;p35"/>
          <p:cNvSpPr txBox="1"/>
          <p:nvPr/>
        </p:nvSpPr>
        <p:spPr>
          <a:xfrm>
            <a:off x="1407800" y="2992325"/>
            <a:ext cx="6578400" cy="2859000"/>
          </a:xfrm>
          <a:prstGeom prst="rect">
            <a:avLst/>
          </a:prstGeom>
          <a:solidFill>
            <a:srgbClr val="E95C3D"/>
          </a:solidFill>
          <a:ln cap="flat" cmpd="sng" w="38100">
            <a:solidFill>
              <a:srgbClr val="231F20"/>
            </a:solidFill>
            <a:prstDash val="solid"/>
            <a:round/>
            <a:headEnd len="sm" w="sm" type="none"/>
            <a:tailEnd len="sm" w="sm" type="none"/>
          </a:ln>
        </p:spPr>
        <p:txBody>
          <a:bodyPr anchorCtr="0" anchor="t" bIns="116050" lIns="116050" spcFirstLastPara="1" rIns="116050" wrap="square" tIns="116050">
            <a:noAutofit/>
          </a:bodyPr>
          <a:lstStyle/>
          <a:p>
            <a:pPr indent="0" lvl="0" marL="0" rtl="0" algn="ctr">
              <a:spcBef>
                <a:spcPts val="0"/>
              </a:spcBef>
              <a:spcAft>
                <a:spcPts val="0"/>
              </a:spcAft>
              <a:buNone/>
            </a:pPr>
            <a:r>
              <a:rPr lang="en-US" sz="4000">
                <a:solidFill>
                  <a:schemeClr val="dk1"/>
                </a:solidFill>
                <a:latin typeface="Inter"/>
                <a:ea typeface="Inter"/>
                <a:cs typeface="Inter"/>
                <a:sym typeface="Inter"/>
              </a:rPr>
              <a:t>Evaluating perspective also means seeking out diverse viewpoints and experiences in history.</a:t>
            </a:r>
            <a:endParaRPr sz="4000">
              <a:solidFill>
                <a:schemeClr val="dk1"/>
              </a:solidFill>
              <a:latin typeface="Inter"/>
              <a:ea typeface="Inter"/>
              <a:cs typeface="Inter"/>
              <a:sym typeface="Inter"/>
            </a:endParaRPr>
          </a:p>
        </p:txBody>
      </p:sp>
      <p:sp>
        <p:nvSpPr>
          <p:cNvPr id="395" name="Google Shape;395;p35"/>
          <p:cNvSpPr txBox="1"/>
          <p:nvPr/>
        </p:nvSpPr>
        <p:spPr>
          <a:xfrm>
            <a:off x="8656650" y="2924275"/>
            <a:ext cx="7315200" cy="5731200"/>
          </a:xfrm>
          <a:prstGeom prst="rect">
            <a:avLst/>
          </a:prstGeom>
          <a:noFill/>
          <a:ln>
            <a:noFill/>
          </a:ln>
        </p:spPr>
        <p:txBody>
          <a:bodyPr anchorCtr="0" anchor="t" bIns="116050" lIns="116050" spcFirstLastPara="1" rIns="116050" wrap="square" tIns="116050">
            <a:noAutofit/>
          </a:bodyPr>
          <a:lstStyle/>
          <a:p>
            <a:pPr indent="0" lvl="0" marL="0" rtl="0" algn="ctr">
              <a:spcBef>
                <a:spcPts val="0"/>
              </a:spcBef>
              <a:spcAft>
                <a:spcPts val="0"/>
              </a:spcAft>
              <a:buNone/>
            </a:pPr>
            <a:r>
              <a:rPr lang="en-US" sz="4000" u="sng">
                <a:solidFill>
                  <a:schemeClr val="dk1"/>
                </a:solidFill>
                <a:latin typeface="Inter"/>
                <a:ea typeface="Inter"/>
                <a:cs typeface="Inter"/>
                <a:sym typeface="Inter"/>
              </a:rPr>
              <a:t>What factors may impact access to all perspectives?</a:t>
            </a:r>
            <a:endParaRPr sz="4000" u="sng">
              <a:solidFill>
                <a:schemeClr val="dk1"/>
              </a:solidFill>
              <a:latin typeface="Inter"/>
              <a:ea typeface="Inter"/>
              <a:cs typeface="Inter"/>
              <a:sym typeface="Inter"/>
            </a:endParaRPr>
          </a:p>
          <a:p>
            <a:pPr indent="0" lvl="0" marL="0" rtl="0" algn="ctr">
              <a:spcBef>
                <a:spcPts val="0"/>
              </a:spcBef>
              <a:spcAft>
                <a:spcPts val="0"/>
              </a:spcAft>
              <a:buNone/>
            </a:pPr>
            <a:r>
              <a:t/>
            </a:r>
            <a:endParaRPr sz="4000">
              <a:solidFill>
                <a:schemeClr val="dk1"/>
              </a:solidFill>
              <a:latin typeface="Inter"/>
              <a:ea typeface="Inter"/>
              <a:cs typeface="Inter"/>
              <a:sym typeface="Inter"/>
            </a:endParaRPr>
          </a:p>
          <a:p>
            <a:pPr indent="-406400" lvl="0" marL="457200" rtl="0" algn="l">
              <a:spcBef>
                <a:spcPts val="0"/>
              </a:spcBef>
              <a:spcAft>
                <a:spcPts val="0"/>
              </a:spcAft>
              <a:buClr>
                <a:schemeClr val="dk1"/>
              </a:buClr>
              <a:buSzPts val="2800"/>
              <a:buFont typeface="Inter"/>
              <a:buChar char="●"/>
            </a:pPr>
            <a:r>
              <a:rPr lang="en-US" sz="2800">
                <a:solidFill>
                  <a:schemeClr val="dk1"/>
                </a:solidFill>
                <a:latin typeface="Inter"/>
                <a:ea typeface="Inter"/>
                <a:cs typeface="Inter"/>
                <a:sym typeface="Inter"/>
              </a:rPr>
              <a:t>Censorship and control of information</a:t>
            </a:r>
            <a:endParaRPr sz="2800">
              <a:solidFill>
                <a:schemeClr val="dk1"/>
              </a:solidFill>
              <a:latin typeface="Inter"/>
              <a:ea typeface="Inter"/>
              <a:cs typeface="Inter"/>
              <a:sym typeface="Inter"/>
            </a:endParaRPr>
          </a:p>
          <a:p>
            <a:pPr indent="-406400" lvl="0" marL="457200" rtl="0" algn="l">
              <a:spcBef>
                <a:spcPts val="0"/>
              </a:spcBef>
              <a:spcAft>
                <a:spcPts val="0"/>
              </a:spcAft>
              <a:buClr>
                <a:schemeClr val="dk1"/>
              </a:buClr>
              <a:buSzPts val="2800"/>
              <a:buFont typeface="Inter"/>
              <a:buChar char="●"/>
            </a:pPr>
            <a:r>
              <a:rPr lang="en-US" sz="2800">
                <a:solidFill>
                  <a:schemeClr val="dk1"/>
                </a:solidFill>
                <a:latin typeface="Inter"/>
                <a:ea typeface="Inter"/>
                <a:cs typeface="Inter"/>
                <a:sym typeface="Inter"/>
              </a:rPr>
              <a:t>Bias in historical records or media outlets</a:t>
            </a:r>
            <a:endParaRPr sz="2800">
              <a:solidFill>
                <a:schemeClr val="dk1"/>
              </a:solidFill>
              <a:latin typeface="Inter"/>
              <a:ea typeface="Inter"/>
              <a:cs typeface="Inter"/>
              <a:sym typeface="Inter"/>
            </a:endParaRPr>
          </a:p>
          <a:p>
            <a:pPr indent="-406400" lvl="0" marL="457200" rtl="0" algn="l">
              <a:spcBef>
                <a:spcPts val="0"/>
              </a:spcBef>
              <a:spcAft>
                <a:spcPts val="0"/>
              </a:spcAft>
              <a:buClr>
                <a:schemeClr val="dk1"/>
              </a:buClr>
              <a:buSzPts val="2800"/>
              <a:buFont typeface="Inter"/>
              <a:buChar char="●"/>
            </a:pPr>
            <a:r>
              <a:rPr lang="en-US" sz="2800">
                <a:solidFill>
                  <a:schemeClr val="dk1"/>
                </a:solidFill>
                <a:latin typeface="Inter"/>
                <a:ea typeface="Inter"/>
                <a:cs typeface="Inter"/>
                <a:sym typeface="Inter"/>
              </a:rPr>
              <a:t>Language barriers</a:t>
            </a:r>
            <a:endParaRPr sz="2800">
              <a:solidFill>
                <a:schemeClr val="dk1"/>
              </a:solidFill>
              <a:latin typeface="Inter"/>
              <a:ea typeface="Inter"/>
              <a:cs typeface="Inter"/>
              <a:sym typeface="Inter"/>
            </a:endParaRPr>
          </a:p>
          <a:p>
            <a:pPr indent="-406400" lvl="0" marL="457200" rtl="0" algn="l">
              <a:spcBef>
                <a:spcPts val="0"/>
              </a:spcBef>
              <a:spcAft>
                <a:spcPts val="0"/>
              </a:spcAft>
              <a:buClr>
                <a:schemeClr val="dk1"/>
              </a:buClr>
              <a:buSzPts val="2800"/>
              <a:buFont typeface="Inter"/>
              <a:buChar char="●"/>
            </a:pPr>
            <a:r>
              <a:rPr lang="en-US" sz="2800">
                <a:solidFill>
                  <a:schemeClr val="dk1"/>
                </a:solidFill>
                <a:latin typeface="Inter"/>
                <a:ea typeface="Inter"/>
                <a:cs typeface="Inter"/>
                <a:sym typeface="Inter"/>
              </a:rPr>
              <a:t>Cost or access to archives</a:t>
            </a:r>
            <a:endParaRPr sz="2800">
              <a:solidFill>
                <a:schemeClr val="dk1"/>
              </a:solidFill>
              <a:latin typeface="Inter"/>
              <a:ea typeface="Inter"/>
              <a:cs typeface="Inter"/>
              <a:sym typeface="Inter"/>
            </a:endParaRPr>
          </a:p>
          <a:p>
            <a:pPr indent="-406400" lvl="0" marL="457200" rtl="0" algn="l">
              <a:spcBef>
                <a:spcPts val="0"/>
              </a:spcBef>
              <a:spcAft>
                <a:spcPts val="0"/>
              </a:spcAft>
              <a:buClr>
                <a:schemeClr val="dk1"/>
              </a:buClr>
              <a:buSzPts val="2800"/>
              <a:buFont typeface="Inter"/>
              <a:buChar char="●"/>
            </a:pPr>
            <a:r>
              <a:rPr lang="en-US" sz="2800">
                <a:solidFill>
                  <a:schemeClr val="dk1"/>
                </a:solidFill>
                <a:latin typeface="Inter"/>
                <a:ea typeface="Inter"/>
                <a:cs typeface="Inter"/>
                <a:sym typeface="Inter"/>
              </a:rPr>
              <a:t>Historical erasure</a:t>
            </a:r>
            <a:endParaRPr sz="2800">
              <a:solidFill>
                <a:schemeClr val="dk1"/>
              </a:solidFill>
              <a:latin typeface="Inter"/>
              <a:ea typeface="Inter"/>
              <a:cs typeface="Inter"/>
              <a:sym typeface="Inter"/>
            </a:endParaRPr>
          </a:p>
          <a:p>
            <a:pPr indent="-406400" lvl="0" marL="457200" rtl="0" algn="l">
              <a:spcBef>
                <a:spcPts val="0"/>
              </a:spcBef>
              <a:spcAft>
                <a:spcPts val="0"/>
              </a:spcAft>
              <a:buClr>
                <a:schemeClr val="dk1"/>
              </a:buClr>
              <a:buSzPts val="2800"/>
              <a:buFont typeface="Inter"/>
              <a:buChar char="●"/>
            </a:pPr>
            <a:r>
              <a:rPr lang="en-US" sz="2800">
                <a:solidFill>
                  <a:schemeClr val="dk1"/>
                </a:solidFill>
                <a:latin typeface="Inter"/>
                <a:ea typeface="Inter"/>
                <a:cs typeface="Inter"/>
                <a:sym typeface="Inter"/>
              </a:rPr>
              <a:t>Prioritization of certain groups</a:t>
            </a:r>
            <a:endParaRPr sz="2800">
              <a:solidFill>
                <a:schemeClr val="dk1"/>
              </a:solidFill>
              <a:latin typeface="Inter"/>
              <a:ea typeface="Inter"/>
              <a:cs typeface="Inter"/>
              <a:sym typeface="Inte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9" name="Shape 399"/>
        <p:cNvGrpSpPr/>
        <p:nvPr/>
      </p:nvGrpSpPr>
      <p:grpSpPr>
        <a:xfrm>
          <a:off x="0" y="0"/>
          <a:ext cx="0" cy="0"/>
          <a:chOff x="0" y="0"/>
          <a:chExt cx="0" cy="0"/>
        </a:xfrm>
      </p:grpSpPr>
      <p:sp>
        <p:nvSpPr>
          <p:cNvPr id="400" name="Google Shape;400;p36"/>
          <p:cNvSpPr txBox="1"/>
          <p:nvPr/>
        </p:nvSpPr>
        <p:spPr>
          <a:xfrm>
            <a:off x="1640625" y="1116800"/>
            <a:ext cx="16024800" cy="11082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7199">
                <a:solidFill>
                  <a:schemeClr val="dk1"/>
                </a:solidFill>
                <a:latin typeface="Halant"/>
                <a:ea typeface="Halant"/>
                <a:cs typeface="Halant"/>
                <a:sym typeface="Halant"/>
              </a:rPr>
              <a:t>PERSPECTIVE TAKING</a:t>
            </a:r>
            <a:endParaRPr sz="100">
              <a:solidFill>
                <a:schemeClr val="dk1"/>
              </a:solidFill>
            </a:endParaRPr>
          </a:p>
        </p:txBody>
      </p:sp>
      <p:grpSp>
        <p:nvGrpSpPr>
          <p:cNvPr id="401" name="Google Shape;401;p36"/>
          <p:cNvGrpSpPr/>
          <p:nvPr/>
        </p:nvGrpSpPr>
        <p:grpSpPr>
          <a:xfrm>
            <a:off x="15859155" y="-98041"/>
            <a:ext cx="1562625" cy="1771271"/>
            <a:chOff x="0" y="-130721"/>
            <a:chExt cx="2083500" cy="2361695"/>
          </a:xfrm>
        </p:grpSpPr>
        <p:grpSp>
          <p:nvGrpSpPr>
            <p:cNvPr id="402" name="Google Shape;402;p36"/>
            <p:cNvGrpSpPr/>
            <p:nvPr/>
          </p:nvGrpSpPr>
          <p:grpSpPr>
            <a:xfrm>
              <a:off x="75599" y="-130721"/>
              <a:ext cx="1932614" cy="2361695"/>
              <a:chOff x="0" y="-47625"/>
              <a:chExt cx="704100" cy="860425"/>
            </a:xfrm>
          </p:grpSpPr>
          <p:sp>
            <p:nvSpPr>
              <p:cNvPr id="403" name="Google Shape;403;p36"/>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231F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4" name="Google Shape;404;p36"/>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05" name="Google Shape;405;p36"/>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rgbClr val="FFFFFF"/>
                  </a:solidFill>
                  <a:latin typeface="Halant"/>
                  <a:ea typeface="Halant"/>
                  <a:cs typeface="Halant"/>
                  <a:sym typeface="Halant"/>
                </a:rPr>
                <a:t>10</a:t>
              </a:r>
              <a:endParaRPr/>
            </a:p>
          </p:txBody>
        </p:sp>
      </p:grpSp>
      <p:sp>
        <p:nvSpPr>
          <p:cNvPr id="406" name="Google Shape;406;p36"/>
          <p:cNvSpPr/>
          <p:nvPr/>
        </p:nvSpPr>
        <p:spPr>
          <a:xfrm>
            <a:off x="9697545" y="8788169"/>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407" name="Google Shape;407;p36"/>
          <p:cNvSpPr/>
          <p:nvPr/>
        </p:nvSpPr>
        <p:spPr>
          <a:xfrm>
            <a:off x="1564423" y="-1641171"/>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408" name="Google Shape;408;p36"/>
          <p:cNvGrpSpPr/>
          <p:nvPr/>
        </p:nvGrpSpPr>
        <p:grpSpPr>
          <a:xfrm>
            <a:off x="185402" y="-144662"/>
            <a:ext cx="937455" cy="10431728"/>
            <a:chOff x="0" y="-38100"/>
            <a:chExt cx="246900" cy="2747433"/>
          </a:xfrm>
        </p:grpSpPr>
        <p:sp>
          <p:nvSpPr>
            <p:cNvPr id="409" name="Google Shape;409;p36"/>
            <p:cNvSpPr/>
            <p:nvPr/>
          </p:nvSpPr>
          <p:spPr>
            <a:xfrm>
              <a:off x="0" y="0"/>
              <a:ext cx="246798" cy="2709333"/>
            </a:xfrm>
            <a:custGeom>
              <a:rect b="b" l="l" r="r" t="t"/>
              <a:pathLst>
                <a:path extrusionOk="0" h="2709333" w="246798">
                  <a:moveTo>
                    <a:pt x="0" y="0"/>
                  </a:moveTo>
                  <a:lnTo>
                    <a:pt x="246798" y="0"/>
                  </a:lnTo>
                  <a:lnTo>
                    <a:pt x="246798" y="2709333"/>
                  </a:lnTo>
                  <a:lnTo>
                    <a:pt x="0" y="2709333"/>
                  </a:lnTo>
                  <a:close/>
                </a:path>
              </a:pathLst>
            </a:custGeom>
            <a:solidFill>
              <a:srgbClr val="EFFEF9"/>
            </a:solidFill>
            <a:ln>
              <a:noFill/>
            </a:ln>
          </p:spPr>
        </p:sp>
        <p:sp>
          <p:nvSpPr>
            <p:cNvPr id="410" name="Google Shape;410;p36"/>
            <p:cNvSpPr txBox="1"/>
            <p:nvPr/>
          </p:nvSpPr>
          <p:spPr>
            <a:xfrm>
              <a:off x="0" y="-38100"/>
              <a:ext cx="246900" cy="27474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11" name="Google Shape;411;p36"/>
          <p:cNvSpPr txBox="1"/>
          <p:nvPr/>
        </p:nvSpPr>
        <p:spPr>
          <a:xfrm rot="-5400000">
            <a:off x="-2830777" y="4935804"/>
            <a:ext cx="6882000" cy="415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412" name="Google Shape;412;p36"/>
          <p:cNvCxnSpPr/>
          <p:nvPr/>
        </p:nvCxnSpPr>
        <p:spPr>
          <a:xfrm rot="10800000">
            <a:off x="648533" y="-104669"/>
            <a:ext cx="5400" cy="2997600"/>
          </a:xfrm>
          <a:prstGeom prst="straightConnector1">
            <a:avLst/>
          </a:prstGeom>
          <a:noFill/>
          <a:ln cap="flat" cmpd="sng" w="114300">
            <a:solidFill>
              <a:srgbClr val="000000"/>
            </a:solidFill>
            <a:prstDash val="solid"/>
            <a:round/>
            <a:headEnd len="sm" w="sm" type="none"/>
            <a:tailEnd len="sm" w="sm" type="none"/>
          </a:ln>
        </p:spPr>
      </p:cxnSp>
      <p:cxnSp>
        <p:nvCxnSpPr>
          <p:cNvPr id="413" name="Google Shape;413;p36"/>
          <p:cNvCxnSpPr/>
          <p:nvPr/>
        </p:nvCxnSpPr>
        <p:spPr>
          <a:xfrm rot="10800000">
            <a:off x="643893" y="7289297"/>
            <a:ext cx="5400" cy="2997600"/>
          </a:xfrm>
          <a:prstGeom prst="straightConnector1">
            <a:avLst/>
          </a:prstGeom>
          <a:noFill/>
          <a:ln cap="flat" cmpd="sng" w="114300">
            <a:solidFill>
              <a:srgbClr val="000000"/>
            </a:solidFill>
            <a:prstDash val="solid"/>
            <a:round/>
            <a:headEnd len="sm" w="sm" type="none"/>
            <a:tailEnd len="sm" w="sm" type="none"/>
          </a:ln>
        </p:spPr>
      </p:cxnSp>
      <p:sp>
        <p:nvSpPr>
          <p:cNvPr id="414" name="Google Shape;414;p36"/>
          <p:cNvSpPr txBox="1"/>
          <p:nvPr/>
        </p:nvSpPr>
        <p:spPr>
          <a:xfrm>
            <a:off x="1564425" y="3097150"/>
            <a:ext cx="8871300" cy="6403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Clr>
                <a:schemeClr val="dk1"/>
              </a:buClr>
              <a:buSzPts val="1100"/>
              <a:buFont typeface="Arial"/>
              <a:buNone/>
            </a:pPr>
            <a:r>
              <a:rPr lang="en-US" sz="3200">
                <a:solidFill>
                  <a:schemeClr val="dk1"/>
                </a:solidFill>
                <a:latin typeface="Inter"/>
                <a:ea typeface="Inter"/>
                <a:cs typeface="Inter"/>
                <a:sym typeface="Inter"/>
              </a:rPr>
              <a:t>When engaging in “perspective-taking,” it is essential to understand that it is not possible to fully embody the point of view of any other person. However, similar to the way authors write historical fiction, we can draw evidence-based conclusions and make informed inferences about how people in the past may have thought or felt. By carefully analyzing sources, considering historical context, and recognizing our own “personal context,” we can develop an empathetic understanding while acknowledging the limitations of our knowledge.</a:t>
            </a:r>
            <a:endParaRPr sz="3200">
              <a:solidFill>
                <a:srgbClr val="231F20"/>
              </a:solidFill>
              <a:latin typeface="Inter"/>
              <a:ea typeface="Inter"/>
              <a:cs typeface="Inter"/>
              <a:sym typeface="Inter"/>
            </a:endParaRPr>
          </a:p>
        </p:txBody>
      </p:sp>
      <p:pic>
        <p:nvPicPr>
          <p:cNvPr id="415" name="Google Shape;415;p36"/>
          <p:cNvPicPr preferRelativeResize="0"/>
          <p:nvPr/>
        </p:nvPicPr>
        <p:blipFill rotWithShape="1">
          <a:blip r:embed="rId4">
            <a:alphaModFix/>
          </a:blip>
          <a:srcRect b="18240" l="0" r="27044" t="0"/>
          <a:stretch/>
        </p:blipFill>
        <p:spPr>
          <a:xfrm>
            <a:off x="10953150" y="2460350"/>
            <a:ext cx="5876601" cy="6585476"/>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9" name="Shape 419"/>
        <p:cNvGrpSpPr/>
        <p:nvPr/>
      </p:nvGrpSpPr>
      <p:grpSpPr>
        <a:xfrm>
          <a:off x="0" y="0"/>
          <a:ext cx="0" cy="0"/>
          <a:chOff x="0" y="0"/>
          <a:chExt cx="0" cy="0"/>
        </a:xfrm>
      </p:grpSpPr>
      <p:sp>
        <p:nvSpPr>
          <p:cNvPr id="420" name="Google Shape;420;p37"/>
          <p:cNvSpPr txBox="1"/>
          <p:nvPr/>
        </p:nvSpPr>
        <p:spPr>
          <a:xfrm>
            <a:off x="1640625" y="1116800"/>
            <a:ext cx="15056400" cy="11082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7199">
                <a:solidFill>
                  <a:schemeClr val="dk1"/>
                </a:solidFill>
                <a:latin typeface="Halant"/>
                <a:ea typeface="Halant"/>
                <a:cs typeface="Halant"/>
                <a:sym typeface="Halant"/>
              </a:rPr>
              <a:t>“HISTORYGRAM” EXIT TICKET</a:t>
            </a:r>
            <a:endParaRPr sz="100">
              <a:solidFill>
                <a:schemeClr val="dk1"/>
              </a:solidFill>
            </a:endParaRPr>
          </a:p>
        </p:txBody>
      </p:sp>
      <p:grpSp>
        <p:nvGrpSpPr>
          <p:cNvPr id="421" name="Google Shape;421;p37"/>
          <p:cNvGrpSpPr/>
          <p:nvPr/>
        </p:nvGrpSpPr>
        <p:grpSpPr>
          <a:xfrm>
            <a:off x="15859155" y="-98041"/>
            <a:ext cx="1562625" cy="1771271"/>
            <a:chOff x="0" y="-130721"/>
            <a:chExt cx="2083500" cy="2361695"/>
          </a:xfrm>
        </p:grpSpPr>
        <p:grpSp>
          <p:nvGrpSpPr>
            <p:cNvPr id="422" name="Google Shape;422;p37"/>
            <p:cNvGrpSpPr/>
            <p:nvPr/>
          </p:nvGrpSpPr>
          <p:grpSpPr>
            <a:xfrm>
              <a:off x="75599" y="-130721"/>
              <a:ext cx="1932614" cy="2361695"/>
              <a:chOff x="0" y="-47625"/>
              <a:chExt cx="704100" cy="860425"/>
            </a:xfrm>
          </p:grpSpPr>
          <p:sp>
            <p:nvSpPr>
              <p:cNvPr id="423" name="Google Shape;423;p37"/>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231F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4" name="Google Shape;424;p37"/>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25" name="Google Shape;425;p37"/>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rgbClr val="FFFFFF"/>
                  </a:solidFill>
                  <a:latin typeface="Halant"/>
                  <a:ea typeface="Halant"/>
                  <a:cs typeface="Halant"/>
                  <a:sym typeface="Halant"/>
                </a:rPr>
                <a:t>10</a:t>
              </a:r>
              <a:endParaRPr/>
            </a:p>
          </p:txBody>
        </p:sp>
      </p:grpSp>
      <p:sp>
        <p:nvSpPr>
          <p:cNvPr id="426" name="Google Shape;426;p37"/>
          <p:cNvSpPr/>
          <p:nvPr/>
        </p:nvSpPr>
        <p:spPr>
          <a:xfrm>
            <a:off x="9697545" y="8788169"/>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427" name="Google Shape;427;p37"/>
          <p:cNvSpPr/>
          <p:nvPr/>
        </p:nvSpPr>
        <p:spPr>
          <a:xfrm>
            <a:off x="1564423" y="-1641171"/>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428" name="Google Shape;428;p37"/>
          <p:cNvGrpSpPr/>
          <p:nvPr/>
        </p:nvGrpSpPr>
        <p:grpSpPr>
          <a:xfrm>
            <a:off x="185402" y="-144662"/>
            <a:ext cx="937455" cy="10431728"/>
            <a:chOff x="0" y="-38100"/>
            <a:chExt cx="246900" cy="2747433"/>
          </a:xfrm>
        </p:grpSpPr>
        <p:sp>
          <p:nvSpPr>
            <p:cNvPr id="429" name="Google Shape;429;p37"/>
            <p:cNvSpPr/>
            <p:nvPr/>
          </p:nvSpPr>
          <p:spPr>
            <a:xfrm>
              <a:off x="0" y="0"/>
              <a:ext cx="246798" cy="2709333"/>
            </a:xfrm>
            <a:custGeom>
              <a:rect b="b" l="l" r="r" t="t"/>
              <a:pathLst>
                <a:path extrusionOk="0" h="2709333" w="246798">
                  <a:moveTo>
                    <a:pt x="0" y="0"/>
                  </a:moveTo>
                  <a:lnTo>
                    <a:pt x="246798" y="0"/>
                  </a:lnTo>
                  <a:lnTo>
                    <a:pt x="246798" y="2709333"/>
                  </a:lnTo>
                  <a:lnTo>
                    <a:pt x="0" y="2709333"/>
                  </a:lnTo>
                  <a:close/>
                </a:path>
              </a:pathLst>
            </a:custGeom>
            <a:solidFill>
              <a:srgbClr val="EFFEF9"/>
            </a:solidFill>
            <a:ln>
              <a:noFill/>
            </a:ln>
          </p:spPr>
        </p:sp>
        <p:sp>
          <p:nvSpPr>
            <p:cNvPr id="430" name="Google Shape;430;p37"/>
            <p:cNvSpPr txBox="1"/>
            <p:nvPr/>
          </p:nvSpPr>
          <p:spPr>
            <a:xfrm>
              <a:off x="0" y="-38100"/>
              <a:ext cx="246900" cy="27474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31" name="Google Shape;431;p37"/>
          <p:cNvSpPr txBox="1"/>
          <p:nvPr/>
        </p:nvSpPr>
        <p:spPr>
          <a:xfrm rot="-5400000">
            <a:off x="-2830777" y="4935804"/>
            <a:ext cx="6882000" cy="415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432" name="Google Shape;432;p37"/>
          <p:cNvCxnSpPr/>
          <p:nvPr/>
        </p:nvCxnSpPr>
        <p:spPr>
          <a:xfrm rot="10800000">
            <a:off x="648533" y="-104669"/>
            <a:ext cx="5400" cy="2997600"/>
          </a:xfrm>
          <a:prstGeom prst="straightConnector1">
            <a:avLst/>
          </a:prstGeom>
          <a:noFill/>
          <a:ln cap="flat" cmpd="sng" w="114300">
            <a:solidFill>
              <a:srgbClr val="000000"/>
            </a:solidFill>
            <a:prstDash val="solid"/>
            <a:round/>
            <a:headEnd len="sm" w="sm" type="none"/>
            <a:tailEnd len="sm" w="sm" type="none"/>
          </a:ln>
        </p:spPr>
      </p:cxnSp>
      <p:cxnSp>
        <p:nvCxnSpPr>
          <p:cNvPr id="433" name="Google Shape;433;p37"/>
          <p:cNvCxnSpPr/>
          <p:nvPr/>
        </p:nvCxnSpPr>
        <p:spPr>
          <a:xfrm rot="10800000">
            <a:off x="643893" y="7289297"/>
            <a:ext cx="5400" cy="2997600"/>
          </a:xfrm>
          <a:prstGeom prst="straightConnector1">
            <a:avLst/>
          </a:prstGeom>
          <a:noFill/>
          <a:ln cap="flat" cmpd="sng" w="114300">
            <a:solidFill>
              <a:srgbClr val="000000"/>
            </a:solidFill>
            <a:prstDash val="solid"/>
            <a:round/>
            <a:headEnd len="sm" w="sm" type="none"/>
            <a:tailEnd len="sm" w="sm" type="none"/>
          </a:ln>
        </p:spPr>
      </p:cxnSp>
      <p:sp>
        <p:nvSpPr>
          <p:cNvPr id="434" name="Google Shape;434;p37"/>
          <p:cNvSpPr txBox="1"/>
          <p:nvPr/>
        </p:nvSpPr>
        <p:spPr>
          <a:xfrm>
            <a:off x="1725550" y="2505200"/>
            <a:ext cx="15585300" cy="1293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2400">
                <a:solidFill>
                  <a:schemeClr val="dk1"/>
                </a:solidFill>
                <a:latin typeface="Halant"/>
                <a:ea typeface="Halant"/>
                <a:cs typeface="Halant"/>
                <a:sym typeface="Halant"/>
              </a:rPr>
              <a:t>Directions: </a:t>
            </a:r>
            <a:r>
              <a:rPr lang="en-US" sz="2400">
                <a:solidFill>
                  <a:schemeClr val="dk1"/>
                </a:solidFill>
                <a:latin typeface="Halant"/>
                <a:ea typeface="Halant"/>
                <a:cs typeface="Halant"/>
                <a:sym typeface="Halant"/>
              </a:rPr>
              <a:t>Imagine if social media existed at the time of the early encounters. Use the template below to create a “Historygram” social media profile for a European explorer who was part of Columbus’s first voyage. Then, design a “Historygram” social media post about their experience upon arriving in Hispaniola. (Modern language is acceptable!)</a:t>
            </a:r>
            <a:endParaRPr sz="2400">
              <a:solidFill>
                <a:schemeClr val="dk1"/>
              </a:solidFill>
              <a:latin typeface="Halant"/>
              <a:ea typeface="Halant"/>
              <a:cs typeface="Halant"/>
              <a:sym typeface="Halant"/>
            </a:endParaRPr>
          </a:p>
        </p:txBody>
      </p:sp>
      <p:pic>
        <p:nvPicPr>
          <p:cNvPr id="435" name="Google Shape;435;p37"/>
          <p:cNvPicPr preferRelativeResize="0"/>
          <p:nvPr/>
        </p:nvPicPr>
        <p:blipFill>
          <a:blip r:embed="rId4">
            <a:alphaModFix/>
          </a:blip>
          <a:stretch>
            <a:fillRect/>
          </a:stretch>
        </p:blipFill>
        <p:spPr>
          <a:xfrm>
            <a:off x="6651032" y="4078400"/>
            <a:ext cx="4777140" cy="6184000"/>
          </a:xfrm>
          <a:prstGeom prst="rect">
            <a:avLst/>
          </a:prstGeom>
          <a:noFill/>
          <a:ln cap="flat" cmpd="sng" w="19050">
            <a:solidFill>
              <a:schemeClr val="dk1"/>
            </a:solidFill>
            <a:prstDash val="solid"/>
            <a:round/>
            <a:headEnd len="sm" w="sm" type="none"/>
            <a:tailEnd len="sm" w="sm" type="none"/>
          </a:ln>
        </p:spPr>
      </p:pic>
      <p:sp>
        <p:nvSpPr>
          <p:cNvPr id="436" name="Google Shape;436;p37"/>
          <p:cNvSpPr txBox="1"/>
          <p:nvPr/>
        </p:nvSpPr>
        <p:spPr>
          <a:xfrm>
            <a:off x="1261563" y="4607025"/>
            <a:ext cx="4777200" cy="746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3200">
                <a:solidFill>
                  <a:srgbClr val="E95C3D"/>
                </a:solidFill>
                <a:latin typeface="Inter"/>
                <a:ea typeface="Inter"/>
                <a:cs typeface="Inter"/>
                <a:sym typeface="Inter"/>
              </a:rPr>
              <a:t>Draw a profile picture</a:t>
            </a:r>
            <a:endParaRPr sz="3200">
              <a:solidFill>
                <a:srgbClr val="E95C3D"/>
              </a:solidFill>
              <a:latin typeface="Inter"/>
              <a:ea typeface="Inter"/>
              <a:cs typeface="Inter"/>
              <a:sym typeface="Inter"/>
            </a:endParaRPr>
          </a:p>
        </p:txBody>
      </p:sp>
      <p:sp>
        <p:nvSpPr>
          <p:cNvPr id="437" name="Google Shape;437;p37"/>
          <p:cNvSpPr txBox="1"/>
          <p:nvPr/>
        </p:nvSpPr>
        <p:spPr>
          <a:xfrm>
            <a:off x="11677000" y="3997300"/>
            <a:ext cx="4777200" cy="746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3200">
                <a:solidFill>
                  <a:srgbClr val="E95C3D"/>
                </a:solidFill>
                <a:latin typeface="Inter"/>
                <a:ea typeface="Inter"/>
                <a:cs typeface="Inter"/>
                <a:sym typeface="Inter"/>
              </a:rPr>
              <a:t>Create a user name</a:t>
            </a:r>
            <a:endParaRPr sz="3200">
              <a:solidFill>
                <a:srgbClr val="E95C3D"/>
              </a:solidFill>
              <a:latin typeface="Inter"/>
              <a:ea typeface="Inter"/>
              <a:cs typeface="Inter"/>
              <a:sym typeface="Inter"/>
            </a:endParaRPr>
          </a:p>
        </p:txBody>
      </p:sp>
      <p:sp>
        <p:nvSpPr>
          <p:cNvPr id="438" name="Google Shape;438;p37"/>
          <p:cNvSpPr txBox="1"/>
          <p:nvPr/>
        </p:nvSpPr>
        <p:spPr>
          <a:xfrm>
            <a:off x="11677000" y="4943100"/>
            <a:ext cx="4777200" cy="746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3200">
                <a:solidFill>
                  <a:srgbClr val="E95C3D"/>
                </a:solidFill>
                <a:latin typeface="Inter"/>
                <a:ea typeface="Inter"/>
                <a:cs typeface="Inter"/>
                <a:sym typeface="Inter"/>
              </a:rPr>
              <a:t>Add number of posts, followers, and following</a:t>
            </a:r>
            <a:endParaRPr sz="3200">
              <a:solidFill>
                <a:srgbClr val="E95C3D"/>
              </a:solidFill>
              <a:latin typeface="Inter"/>
              <a:ea typeface="Inter"/>
              <a:cs typeface="Inter"/>
              <a:sym typeface="Inter"/>
            </a:endParaRPr>
          </a:p>
        </p:txBody>
      </p:sp>
      <p:sp>
        <p:nvSpPr>
          <p:cNvPr id="439" name="Google Shape;439;p37"/>
          <p:cNvSpPr txBox="1"/>
          <p:nvPr/>
        </p:nvSpPr>
        <p:spPr>
          <a:xfrm>
            <a:off x="1261563" y="5689800"/>
            <a:ext cx="4777200" cy="746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3200">
                <a:solidFill>
                  <a:srgbClr val="E95C3D"/>
                </a:solidFill>
                <a:latin typeface="Inter"/>
                <a:ea typeface="Inter"/>
                <a:cs typeface="Inter"/>
                <a:sym typeface="Inter"/>
              </a:rPr>
              <a:t>Add name and brief bio</a:t>
            </a:r>
            <a:endParaRPr sz="3200">
              <a:solidFill>
                <a:srgbClr val="E95C3D"/>
              </a:solidFill>
              <a:latin typeface="Inter"/>
              <a:ea typeface="Inter"/>
              <a:cs typeface="Inter"/>
              <a:sym typeface="Inter"/>
            </a:endParaRPr>
          </a:p>
        </p:txBody>
      </p:sp>
      <p:sp>
        <p:nvSpPr>
          <p:cNvPr id="440" name="Google Shape;440;p37"/>
          <p:cNvSpPr txBox="1"/>
          <p:nvPr/>
        </p:nvSpPr>
        <p:spPr>
          <a:xfrm>
            <a:off x="1261563" y="7289300"/>
            <a:ext cx="4777200" cy="746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3200">
                <a:solidFill>
                  <a:srgbClr val="E95C3D"/>
                </a:solidFill>
                <a:latin typeface="Inter"/>
                <a:ea typeface="Inter"/>
                <a:cs typeface="Inter"/>
                <a:sym typeface="Inter"/>
              </a:rPr>
              <a:t>Draw an image</a:t>
            </a:r>
            <a:endParaRPr sz="3200">
              <a:solidFill>
                <a:srgbClr val="E95C3D"/>
              </a:solidFill>
              <a:latin typeface="Inter"/>
              <a:ea typeface="Inter"/>
              <a:cs typeface="Inter"/>
              <a:sym typeface="Inter"/>
            </a:endParaRPr>
          </a:p>
        </p:txBody>
      </p:sp>
      <p:sp>
        <p:nvSpPr>
          <p:cNvPr id="441" name="Google Shape;441;p37"/>
          <p:cNvSpPr txBox="1"/>
          <p:nvPr/>
        </p:nvSpPr>
        <p:spPr>
          <a:xfrm>
            <a:off x="11677000" y="7417200"/>
            <a:ext cx="4777200" cy="746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3200">
                <a:solidFill>
                  <a:srgbClr val="E95C3D"/>
                </a:solidFill>
                <a:latin typeface="Inter"/>
                <a:ea typeface="Inter"/>
                <a:cs typeface="Inter"/>
                <a:sym typeface="Inter"/>
              </a:rPr>
              <a:t>Add names of other accounts that like the post</a:t>
            </a:r>
            <a:endParaRPr sz="3200">
              <a:solidFill>
                <a:srgbClr val="E95C3D"/>
              </a:solidFill>
              <a:latin typeface="Inter"/>
              <a:ea typeface="Inter"/>
              <a:cs typeface="Inter"/>
              <a:sym typeface="Inter"/>
            </a:endParaRPr>
          </a:p>
        </p:txBody>
      </p:sp>
      <p:sp>
        <p:nvSpPr>
          <p:cNvPr id="442" name="Google Shape;442;p37"/>
          <p:cNvSpPr txBox="1"/>
          <p:nvPr/>
        </p:nvSpPr>
        <p:spPr>
          <a:xfrm>
            <a:off x="1261576" y="8788175"/>
            <a:ext cx="5249400" cy="746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3200">
                <a:solidFill>
                  <a:srgbClr val="E95C3D"/>
                </a:solidFill>
                <a:latin typeface="Inter"/>
                <a:ea typeface="Inter"/>
                <a:cs typeface="Inter"/>
                <a:sym typeface="Inter"/>
              </a:rPr>
              <a:t>Write a caption, hashtags, and date of post</a:t>
            </a:r>
            <a:endParaRPr sz="3200">
              <a:solidFill>
                <a:srgbClr val="E95C3D"/>
              </a:solidFill>
              <a:latin typeface="Inter"/>
              <a:ea typeface="Inter"/>
              <a:cs typeface="Inter"/>
              <a:sym typeface="Inter"/>
            </a:endParaRPr>
          </a:p>
        </p:txBody>
      </p:sp>
      <p:cxnSp>
        <p:nvCxnSpPr>
          <p:cNvPr id="443" name="Google Shape;443;p37"/>
          <p:cNvCxnSpPr/>
          <p:nvPr/>
        </p:nvCxnSpPr>
        <p:spPr>
          <a:xfrm>
            <a:off x="5630200" y="4972050"/>
            <a:ext cx="1377300" cy="49800"/>
          </a:xfrm>
          <a:prstGeom prst="straightConnector1">
            <a:avLst/>
          </a:prstGeom>
          <a:noFill/>
          <a:ln cap="flat" cmpd="sng" w="38100">
            <a:solidFill>
              <a:srgbClr val="E95C3D"/>
            </a:solidFill>
            <a:prstDash val="solid"/>
            <a:round/>
            <a:headEnd len="med" w="med" type="none"/>
            <a:tailEnd len="med" w="med" type="triangle"/>
          </a:ln>
        </p:spPr>
      </p:cxnSp>
      <p:cxnSp>
        <p:nvCxnSpPr>
          <p:cNvPr id="444" name="Google Shape;444;p37"/>
          <p:cNvCxnSpPr>
            <a:stCxn id="439" idx="3"/>
          </p:cNvCxnSpPr>
          <p:nvPr/>
        </p:nvCxnSpPr>
        <p:spPr>
          <a:xfrm flipH="1" rot="10800000">
            <a:off x="6038763" y="5934450"/>
            <a:ext cx="1134600" cy="128700"/>
          </a:xfrm>
          <a:prstGeom prst="straightConnector1">
            <a:avLst/>
          </a:prstGeom>
          <a:noFill/>
          <a:ln cap="flat" cmpd="sng" w="38100">
            <a:solidFill>
              <a:srgbClr val="E95C3D"/>
            </a:solidFill>
            <a:prstDash val="solid"/>
            <a:round/>
            <a:headEnd len="med" w="med" type="none"/>
            <a:tailEnd len="med" w="med" type="triangle"/>
          </a:ln>
        </p:spPr>
      </p:cxnSp>
      <p:cxnSp>
        <p:nvCxnSpPr>
          <p:cNvPr id="445" name="Google Shape;445;p37"/>
          <p:cNvCxnSpPr/>
          <p:nvPr/>
        </p:nvCxnSpPr>
        <p:spPr>
          <a:xfrm flipH="1" rot="10800000">
            <a:off x="4402400" y="7477325"/>
            <a:ext cx="3567300" cy="199200"/>
          </a:xfrm>
          <a:prstGeom prst="straightConnector1">
            <a:avLst/>
          </a:prstGeom>
          <a:noFill/>
          <a:ln cap="flat" cmpd="sng" w="38100">
            <a:solidFill>
              <a:srgbClr val="E95C3D"/>
            </a:solidFill>
            <a:prstDash val="solid"/>
            <a:round/>
            <a:headEnd len="med" w="med" type="none"/>
            <a:tailEnd len="med" w="med" type="triangle"/>
          </a:ln>
        </p:spPr>
      </p:cxnSp>
      <p:cxnSp>
        <p:nvCxnSpPr>
          <p:cNvPr id="446" name="Google Shape;446;p37"/>
          <p:cNvCxnSpPr>
            <a:stCxn id="442" idx="3"/>
          </p:cNvCxnSpPr>
          <p:nvPr/>
        </p:nvCxnSpPr>
        <p:spPr>
          <a:xfrm>
            <a:off x="6510976" y="9161525"/>
            <a:ext cx="1359000" cy="489600"/>
          </a:xfrm>
          <a:prstGeom prst="straightConnector1">
            <a:avLst/>
          </a:prstGeom>
          <a:noFill/>
          <a:ln cap="flat" cmpd="sng" w="38100">
            <a:solidFill>
              <a:srgbClr val="E95C3D"/>
            </a:solidFill>
            <a:prstDash val="solid"/>
            <a:round/>
            <a:headEnd len="med" w="med" type="none"/>
            <a:tailEnd len="med" w="med" type="triangle"/>
          </a:ln>
        </p:spPr>
      </p:cxnSp>
      <p:cxnSp>
        <p:nvCxnSpPr>
          <p:cNvPr id="447" name="Google Shape;447;p37"/>
          <p:cNvCxnSpPr>
            <a:stCxn id="437" idx="1"/>
          </p:cNvCxnSpPr>
          <p:nvPr/>
        </p:nvCxnSpPr>
        <p:spPr>
          <a:xfrm flipH="1">
            <a:off x="8998300" y="4370650"/>
            <a:ext cx="2678700" cy="103800"/>
          </a:xfrm>
          <a:prstGeom prst="straightConnector1">
            <a:avLst/>
          </a:prstGeom>
          <a:noFill/>
          <a:ln cap="flat" cmpd="sng" w="38100">
            <a:solidFill>
              <a:srgbClr val="E95C3D"/>
            </a:solidFill>
            <a:prstDash val="solid"/>
            <a:round/>
            <a:headEnd len="med" w="med" type="none"/>
            <a:tailEnd len="med" w="med" type="triangle"/>
          </a:ln>
        </p:spPr>
      </p:cxnSp>
      <p:cxnSp>
        <p:nvCxnSpPr>
          <p:cNvPr id="448" name="Google Shape;448;p37"/>
          <p:cNvCxnSpPr>
            <a:stCxn id="438" idx="1"/>
          </p:cNvCxnSpPr>
          <p:nvPr/>
        </p:nvCxnSpPr>
        <p:spPr>
          <a:xfrm rot="10800000">
            <a:off x="10823500" y="5071650"/>
            <a:ext cx="853500" cy="244800"/>
          </a:xfrm>
          <a:prstGeom prst="straightConnector1">
            <a:avLst/>
          </a:prstGeom>
          <a:noFill/>
          <a:ln cap="flat" cmpd="sng" w="38100">
            <a:solidFill>
              <a:srgbClr val="E95C3D"/>
            </a:solidFill>
            <a:prstDash val="solid"/>
            <a:round/>
            <a:headEnd len="med" w="med" type="none"/>
            <a:tailEnd len="med" w="med" type="triangle"/>
          </a:ln>
        </p:spPr>
      </p:cxnSp>
      <p:cxnSp>
        <p:nvCxnSpPr>
          <p:cNvPr id="449" name="Google Shape;449;p37"/>
          <p:cNvCxnSpPr>
            <a:stCxn id="441" idx="1"/>
          </p:cNvCxnSpPr>
          <p:nvPr/>
        </p:nvCxnSpPr>
        <p:spPr>
          <a:xfrm flipH="1">
            <a:off x="8484100" y="7790550"/>
            <a:ext cx="3192900" cy="1279800"/>
          </a:xfrm>
          <a:prstGeom prst="straightConnector1">
            <a:avLst/>
          </a:prstGeom>
          <a:noFill/>
          <a:ln cap="flat" cmpd="sng" w="38100">
            <a:solidFill>
              <a:srgbClr val="E95C3D"/>
            </a:solidFill>
            <a:prstDash val="solid"/>
            <a:round/>
            <a:headEnd len="med" w="med" type="none"/>
            <a:tailEnd len="med" w="med" type="triangle"/>
          </a:ln>
        </p:spPr>
      </p:cxn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8" name="Shape 188"/>
        <p:cNvGrpSpPr/>
        <p:nvPr/>
      </p:nvGrpSpPr>
      <p:grpSpPr>
        <a:xfrm>
          <a:off x="0" y="0"/>
          <a:ext cx="0" cy="0"/>
          <a:chOff x="0" y="0"/>
          <a:chExt cx="0" cy="0"/>
        </a:xfrm>
      </p:grpSpPr>
      <p:sp>
        <p:nvSpPr>
          <p:cNvPr id="189" name="Google Shape;189;p27"/>
          <p:cNvSpPr txBox="1"/>
          <p:nvPr/>
        </p:nvSpPr>
        <p:spPr>
          <a:xfrm>
            <a:off x="1791340" y="4038980"/>
            <a:ext cx="14705400" cy="23088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Clr>
                <a:schemeClr val="dk1"/>
              </a:buClr>
              <a:buSzPts val="1100"/>
              <a:buFont typeface="Arial"/>
              <a:buNone/>
            </a:pPr>
            <a:r>
              <a:rPr i="1" lang="en-US" sz="5000">
                <a:solidFill>
                  <a:schemeClr val="dk1"/>
                </a:solidFill>
                <a:latin typeface="Inter"/>
                <a:ea typeface="Inter"/>
                <a:cs typeface="Inter"/>
                <a:sym typeface="Inter"/>
              </a:rPr>
              <a:t>Why is understanding the perspectives of Europeans and Indigenous Americans about early contact difficult?</a:t>
            </a:r>
            <a:endParaRPr i="1" sz="5000"/>
          </a:p>
        </p:txBody>
      </p:sp>
      <p:sp>
        <p:nvSpPr>
          <p:cNvPr id="190" name="Google Shape;190;p27"/>
          <p:cNvSpPr/>
          <p:nvPr/>
        </p:nvSpPr>
        <p:spPr>
          <a:xfrm>
            <a:off x="13764167" y="7198799"/>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91" name="Google Shape;191;p27"/>
          <p:cNvGrpSpPr/>
          <p:nvPr/>
        </p:nvGrpSpPr>
        <p:grpSpPr>
          <a:xfrm>
            <a:off x="-254016" y="9230009"/>
            <a:ext cx="18796033" cy="937061"/>
            <a:chOff x="204" y="0"/>
            <a:chExt cx="25061377" cy="1249415"/>
          </a:xfrm>
        </p:grpSpPr>
        <p:grpSp>
          <p:nvGrpSpPr>
            <p:cNvPr id="192" name="Google Shape;192;p27"/>
            <p:cNvGrpSpPr/>
            <p:nvPr/>
          </p:nvGrpSpPr>
          <p:grpSpPr>
            <a:xfrm rot="5400000">
              <a:off x="12002626" y="-11663734"/>
              <a:ext cx="1249415" cy="24576881"/>
              <a:chOff x="0" y="-38100"/>
              <a:chExt cx="246798" cy="4854693"/>
            </a:xfrm>
          </p:grpSpPr>
          <p:sp>
            <p:nvSpPr>
              <p:cNvPr id="193" name="Google Shape;193;p27"/>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94" name="Google Shape;194;p27"/>
              <p:cNvSpPr txBox="1"/>
              <p:nvPr/>
            </p:nvSpPr>
            <p:spPr>
              <a:xfrm>
                <a:off x="0" y="-38100"/>
                <a:ext cx="246798" cy="4854693"/>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95" name="Google Shape;195;p27"/>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2"/>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196" name="Google Shape;196;p27"/>
            <p:cNvCxnSpPr/>
            <p:nvPr/>
          </p:nvCxnSpPr>
          <p:spPr>
            <a:xfrm>
              <a:off x="204" y="612007"/>
              <a:ext cx="9473686" cy="25400"/>
            </a:xfrm>
            <a:prstGeom prst="straightConnector1">
              <a:avLst/>
            </a:prstGeom>
            <a:noFill/>
            <a:ln cap="flat" cmpd="sng" w="152400">
              <a:solidFill>
                <a:srgbClr val="231F20"/>
              </a:solidFill>
              <a:prstDash val="solid"/>
              <a:round/>
              <a:headEnd len="sm" w="sm" type="none"/>
              <a:tailEnd len="sm" w="sm" type="none"/>
            </a:ln>
          </p:spPr>
        </p:cxnSp>
        <p:cxnSp>
          <p:nvCxnSpPr>
            <p:cNvPr id="197" name="Google Shape;197;p27"/>
            <p:cNvCxnSpPr/>
            <p:nvPr/>
          </p:nvCxnSpPr>
          <p:spPr>
            <a:xfrm>
              <a:off x="15587895" y="612007"/>
              <a:ext cx="9473686" cy="25400"/>
            </a:xfrm>
            <a:prstGeom prst="straightConnector1">
              <a:avLst/>
            </a:prstGeom>
            <a:noFill/>
            <a:ln cap="flat" cmpd="sng" w="152400">
              <a:solidFill>
                <a:srgbClr val="231F20"/>
              </a:solidFill>
              <a:prstDash val="solid"/>
              <a:round/>
              <a:headEnd len="sm" w="sm" type="none"/>
              <a:tailEnd len="sm" w="sm" type="none"/>
            </a:ln>
          </p:spPr>
        </p:cxnSp>
      </p:grpSp>
      <p:grpSp>
        <p:nvGrpSpPr>
          <p:cNvPr id="198" name="Google Shape;198;p27"/>
          <p:cNvGrpSpPr/>
          <p:nvPr/>
        </p:nvGrpSpPr>
        <p:grpSpPr>
          <a:xfrm>
            <a:off x="15859155" y="-98041"/>
            <a:ext cx="1562626" cy="1771266"/>
            <a:chOff x="0" y="-130721"/>
            <a:chExt cx="2083500" cy="2361688"/>
          </a:xfrm>
        </p:grpSpPr>
        <p:grpSp>
          <p:nvGrpSpPr>
            <p:cNvPr id="199" name="Google Shape;199;p27"/>
            <p:cNvGrpSpPr/>
            <p:nvPr/>
          </p:nvGrpSpPr>
          <p:grpSpPr>
            <a:xfrm>
              <a:off x="75599" y="-130721"/>
              <a:ext cx="1932284" cy="2361688"/>
              <a:chOff x="0" y="-47625"/>
              <a:chExt cx="703982" cy="860425"/>
            </a:xfrm>
          </p:grpSpPr>
          <p:sp>
            <p:nvSpPr>
              <p:cNvPr id="200" name="Google Shape;200;p27"/>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1" name="Google Shape;201;p27"/>
              <p:cNvSpPr txBox="1"/>
              <p:nvPr/>
            </p:nvSpPr>
            <p:spPr>
              <a:xfrm>
                <a:off x="0" y="-47625"/>
                <a:ext cx="703982" cy="733425"/>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02" name="Google Shape;202;p27"/>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lt1"/>
                  </a:solidFill>
                  <a:latin typeface="Halant"/>
                  <a:ea typeface="Halant"/>
                  <a:cs typeface="Halant"/>
                  <a:sym typeface="Halant"/>
                </a:rPr>
                <a:t>1</a:t>
              </a:r>
              <a:endParaRPr>
                <a:solidFill>
                  <a:schemeClr val="lt1"/>
                </a:solidFill>
              </a:endParaRPr>
            </a:p>
          </p:txBody>
        </p:sp>
      </p:grpSp>
      <p:sp>
        <p:nvSpPr>
          <p:cNvPr id="203" name="Google Shape;203;p27"/>
          <p:cNvSpPr/>
          <p:nvPr/>
        </p:nvSpPr>
        <p:spPr>
          <a:xfrm>
            <a:off x="-2627572" y="-733336"/>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204" name="Google Shape;204;p27"/>
          <p:cNvSpPr txBox="1"/>
          <p:nvPr/>
        </p:nvSpPr>
        <p:spPr>
          <a:xfrm>
            <a:off x="2553980" y="2019300"/>
            <a:ext cx="13179900" cy="13083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8499">
                <a:solidFill>
                  <a:srgbClr val="231F20"/>
                </a:solidFill>
                <a:latin typeface="Halant"/>
                <a:ea typeface="Halant"/>
                <a:cs typeface="Halant"/>
                <a:sym typeface="Halant"/>
              </a:rPr>
              <a:t>SUPPORTING QUESTION</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8" name="Shape 208"/>
        <p:cNvGrpSpPr/>
        <p:nvPr/>
      </p:nvGrpSpPr>
      <p:grpSpPr>
        <a:xfrm>
          <a:off x="0" y="0"/>
          <a:ext cx="0" cy="0"/>
          <a:chOff x="0" y="0"/>
          <a:chExt cx="0" cy="0"/>
        </a:xfrm>
      </p:grpSpPr>
      <p:sp>
        <p:nvSpPr>
          <p:cNvPr id="209" name="Google Shape;209;p28"/>
          <p:cNvSpPr txBox="1"/>
          <p:nvPr/>
        </p:nvSpPr>
        <p:spPr>
          <a:xfrm>
            <a:off x="1645050" y="768375"/>
            <a:ext cx="16024800" cy="22161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7199">
                <a:solidFill>
                  <a:schemeClr val="dk1"/>
                </a:solidFill>
                <a:latin typeface="Halant"/>
                <a:ea typeface="Halant"/>
                <a:cs typeface="Halant"/>
                <a:sym typeface="Halant"/>
              </a:rPr>
              <a:t>INTRODUCTION TO </a:t>
            </a:r>
            <a:endParaRPr b="1" sz="7199">
              <a:solidFill>
                <a:schemeClr val="dk1"/>
              </a:solidFill>
              <a:latin typeface="Halant"/>
              <a:ea typeface="Halant"/>
              <a:cs typeface="Halant"/>
              <a:sym typeface="Halant"/>
            </a:endParaRPr>
          </a:p>
          <a:p>
            <a:pPr indent="0" lvl="0" marL="0" marR="0" rtl="0" algn="ctr">
              <a:lnSpc>
                <a:spcPct val="100000"/>
              </a:lnSpc>
              <a:spcBef>
                <a:spcPts val="0"/>
              </a:spcBef>
              <a:spcAft>
                <a:spcPts val="0"/>
              </a:spcAft>
              <a:buNone/>
            </a:pPr>
            <a:r>
              <a:rPr b="1" lang="en-US" sz="7199">
                <a:solidFill>
                  <a:schemeClr val="dk1"/>
                </a:solidFill>
                <a:latin typeface="Halant"/>
                <a:ea typeface="Halant"/>
                <a:cs typeface="Halant"/>
                <a:sym typeface="Halant"/>
              </a:rPr>
              <a:t>HISTORICAL PERSPECTIVE</a:t>
            </a:r>
            <a:endParaRPr sz="100">
              <a:solidFill>
                <a:schemeClr val="dk1"/>
              </a:solidFill>
            </a:endParaRPr>
          </a:p>
        </p:txBody>
      </p:sp>
      <p:grpSp>
        <p:nvGrpSpPr>
          <p:cNvPr id="210" name="Google Shape;210;p28"/>
          <p:cNvGrpSpPr/>
          <p:nvPr/>
        </p:nvGrpSpPr>
        <p:grpSpPr>
          <a:xfrm>
            <a:off x="15859155" y="-98041"/>
            <a:ext cx="1562625" cy="1771271"/>
            <a:chOff x="0" y="-130721"/>
            <a:chExt cx="2083500" cy="2361695"/>
          </a:xfrm>
        </p:grpSpPr>
        <p:grpSp>
          <p:nvGrpSpPr>
            <p:cNvPr id="211" name="Google Shape;211;p28"/>
            <p:cNvGrpSpPr/>
            <p:nvPr/>
          </p:nvGrpSpPr>
          <p:grpSpPr>
            <a:xfrm>
              <a:off x="75599" y="-130721"/>
              <a:ext cx="1932614" cy="2361695"/>
              <a:chOff x="0" y="-47625"/>
              <a:chExt cx="704100" cy="860425"/>
            </a:xfrm>
          </p:grpSpPr>
          <p:sp>
            <p:nvSpPr>
              <p:cNvPr id="212" name="Google Shape;212;p28"/>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231F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3" name="Google Shape;213;p28"/>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14" name="Google Shape;214;p28"/>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rgbClr val="FFFFFF"/>
                  </a:solidFill>
                  <a:latin typeface="Halant"/>
                  <a:ea typeface="Halant"/>
                  <a:cs typeface="Halant"/>
                  <a:sym typeface="Halant"/>
                </a:rPr>
                <a:t>2</a:t>
              </a:r>
              <a:endParaRPr/>
            </a:p>
          </p:txBody>
        </p:sp>
      </p:grpSp>
      <p:sp>
        <p:nvSpPr>
          <p:cNvPr id="215" name="Google Shape;215;p28"/>
          <p:cNvSpPr/>
          <p:nvPr/>
        </p:nvSpPr>
        <p:spPr>
          <a:xfrm>
            <a:off x="9697545" y="8788169"/>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216" name="Google Shape;216;p28"/>
          <p:cNvSpPr/>
          <p:nvPr/>
        </p:nvSpPr>
        <p:spPr>
          <a:xfrm>
            <a:off x="1564423" y="-1641171"/>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217" name="Google Shape;217;p28"/>
          <p:cNvGrpSpPr/>
          <p:nvPr/>
        </p:nvGrpSpPr>
        <p:grpSpPr>
          <a:xfrm>
            <a:off x="185402" y="-144662"/>
            <a:ext cx="937455" cy="10431728"/>
            <a:chOff x="0" y="-38100"/>
            <a:chExt cx="246900" cy="2747433"/>
          </a:xfrm>
        </p:grpSpPr>
        <p:sp>
          <p:nvSpPr>
            <p:cNvPr id="218" name="Google Shape;218;p28"/>
            <p:cNvSpPr/>
            <p:nvPr/>
          </p:nvSpPr>
          <p:spPr>
            <a:xfrm>
              <a:off x="0" y="0"/>
              <a:ext cx="246798" cy="2709333"/>
            </a:xfrm>
            <a:custGeom>
              <a:rect b="b" l="l" r="r" t="t"/>
              <a:pathLst>
                <a:path extrusionOk="0" h="2709333" w="246798">
                  <a:moveTo>
                    <a:pt x="0" y="0"/>
                  </a:moveTo>
                  <a:lnTo>
                    <a:pt x="246798" y="0"/>
                  </a:lnTo>
                  <a:lnTo>
                    <a:pt x="246798" y="2709333"/>
                  </a:lnTo>
                  <a:lnTo>
                    <a:pt x="0" y="2709333"/>
                  </a:lnTo>
                  <a:close/>
                </a:path>
              </a:pathLst>
            </a:custGeom>
            <a:solidFill>
              <a:srgbClr val="EFFEF9"/>
            </a:solidFill>
            <a:ln>
              <a:noFill/>
            </a:ln>
          </p:spPr>
        </p:sp>
        <p:sp>
          <p:nvSpPr>
            <p:cNvPr id="219" name="Google Shape;219;p28"/>
            <p:cNvSpPr txBox="1"/>
            <p:nvPr/>
          </p:nvSpPr>
          <p:spPr>
            <a:xfrm>
              <a:off x="0" y="-38100"/>
              <a:ext cx="246900" cy="27474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20" name="Google Shape;220;p28"/>
          <p:cNvSpPr txBox="1"/>
          <p:nvPr/>
        </p:nvSpPr>
        <p:spPr>
          <a:xfrm rot="-5400000">
            <a:off x="-2830777" y="4935804"/>
            <a:ext cx="6882000" cy="415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221" name="Google Shape;221;p28"/>
          <p:cNvCxnSpPr/>
          <p:nvPr/>
        </p:nvCxnSpPr>
        <p:spPr>
          <a:xfrm rot="10800000">
            <a:off x="648533" y="-104669"/>
            <a:ext cx="5400" cy="2997600"/>
          </a:xfrm>
          <a:prstGeom prst="straightConnector1">
            <a:avLst/>
          </a:prstGeom>
          <a:noFill/>
          <a:ln cap="flat" cmpd="sng" w="114300">
            <a:solidFill>
              <a:srgbClr val="000000"/>
            </a:solidFill>
            <a:prstDash val="solid"/>
            <a:round/>
            <a:headEnd len="sm" w="sm" type="none"/>
            <a:tailEnd len="sm" w="sm" type="none"/>
          </a:ln>
        </p:spPr>
      </p:cxnSp>
      <p:cxnSp>
        <p:nvCxnSpPr>
          <p:cNvPr id="222" name="Google Shape;222;p28"/>
          <p:cNvCxnSpPr/>
          <p:nvPr/>
        </p:nvCxnSpPr>
        <p:spPr>
          <a:xfrm rot="10800000">
            <a:off x="643893" y="7289297"/>
            <a:ext cx="5400" cy="2997600"/>
          </a:xfrm>
          <a:prstGeom prst="straightConnector1">
            <a:avLst/>
          </a:prstGeom>
          <a:noFill/>
          <a:ln cap="flat" cmpd="sng" w="114300">
            <a:solidFill>
              <a:srgbClr val="000000"/>
            </a:solidFill>
            <a:prstDash val="solid"/>
            <a:round/>
            <a:headEnd len="sm" w="sm" type="none"/>
            <a:tailEnd len="sm" w="sm" type="none"/>
          </a:ln>
        </p:spPr>
      </p:cxnSp>
      <p:sp>
        <p:nvSpPr>
          <p:cNvPr id="223" name="Google Shape;223;p28"/>
          <p:cNvSpPr txBox="1"/>
          <p:nvPr/>
        </p:nvSpPr>
        <p:spPr>
          <a:xfrm>
            <a:off x="8550375" y="3214375"/>
            <a:ext cx="8871300" cy="52269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US" sz="3087">
                <a:solidFill>
                  <a:srgbClr val="231F20"/>
                </a:solidFill>
                <a:latin typeface="Inter"/>
                <a:ea typeface="Inter"/>
                <a:cs typeface="Inter"/>
                <a:sym typeface="Inter"/>
              </a:rPr>
              <a:t>Theodore de Bry (1528-1598) was a European engraver, goldsmith, editor, and publisher.</a:t>
            </a:r>
            <a:endParaRPr sz="3087">
              <a:solidFill>
                <a:srgbClr val="231F20"/>
              </a:solidFill>
              <a:latin typeface="Inter"/>
              <a:ea typeface="Inter"/>
              <a:cs typeface="Inter"/>
              <a:sym typeface="Inter"/>
            </a:endParaRPr>
          </a:p>
          <a:p>
            <a:pPr indent="0" lvl="0" marL="0" marR="0" rtl="0" algn="l">
              <a:lnSpc>
                <a:spcPct val="100000"/>
              </a:lnSpc>
              <a:spcBef>
                <a:spcPts val="0"/>
              </a:spcBef>
              <a:spcAft>
                <a:spcPts val="0"/>
              </a:spcAft>
              <a:buNone/>
            </a:pPr>
            <a:r>
              <a:t/>
            </a:r>
            <a:endParaRPr sz="3087">
              <a:solidFill>
                <a:srgbClr val="231F20"/>
              </a:solidFill>
              <a:latin typeface="Inter"/>
              <a:ea typeface="Inter"/>
              <a:cs typeface="Inter"/>
              <a:sym typeface="Inter"/>
            </a:endParaRPr>
          </a:p>
          <a:p>
            <a:pPr indent="0" lvl="0" marL="0" marR="0" rtl="0" algn="l">
              <a:lnSpc>
                <a:spcPct val="100000"/>
              </a:lnSpc>
              <a:spcBef>
                <a:spcPts val="0"/>
              </a:spcBef>
              <a:spcAft>
                <a:spcPts val="0"/>
              </a:spcAft>
              <a:buNone/>
            </a:pPr>
            <a:r>
              <a:rPr lang="en-US" sz="3087">
                <a:solidFill>
                  <a:srgbClr val="231F20"/>
                </a:solidFill>
                <a:latin typeface="Inter"/>
                <a:ea typeface="Inter"/>
                <a:cs typeface="Inter"/>
                <a:sym typeface="Inter"/>
              </a:rPr>
              <a:t>After being banished from modern-day Belgium for his Protestant beliefs, he met Richard Hakluyt.</a:t>
            </a:r>
            <a:endParaRPr sz="3087">
              <a:solidFill>
                <a:srgbClr val="231F20"/>
              </a:solidFill>
              <a:latin typeface="Inter"/>
              <a:ea typeface="Inter"/>
              <a:cs typeface="Inter"/>
              <a:sym typeface="Inter"/>
            </a:endParaRPr>
          </a:p>
          <a:p>
            <a:pPr indent="0" lvl="0" marL="0" marR="0" rtl="0" algn="l">
              <a:lnSpc>
                <a:spcPct val="100000"/>
              </a:lnSpc>
              <a:spcBef>
                <a:spcPts val="0"/>
              </a:spcBef>
              <a:spcAft>
                <a:spcPts val="0"/>
              </a:spcAft>
              <a:buNone/>
            </a:pPr>
            <a:r>
              <a:t/>
            </a:r>
            <a:endParaRPr sz="3087">
              <a:solidFill>
                <a:srgbClr val="231F20"/>
              </a:solidFill>
              <a:latin typeface="Inter"/>
              <a:ea typeface="Inter"/>
              <a:cs typeface="Inter"/>
              <a:sym typeface="Inter"/>
            </a:endParaRPr>
          </a:p>
          <a:p>
            <a:pPr indent="0" lvl="0" marL="0" marR="0" rtl="0" algn="l">
              <a:lnSpc>
                <a:spcPct val="100000"/>
              </a:lnSpc>
              <a:spcBef>
                <a:spcPts val="0"/>
              </a:spcBef>
              <a:spcAft>
                <a:spcPts val="0"/>
              </a:spcAft>
              <a:buNone/>
            </a:pPr>
            <a:r>
              <a:rPr lang="en-US" sz="3087">
                <a:solidFill>
                  <a:srgbClr val="231F20"/>
                </a:solidFill>
                <a:latin typeface="Inter"/>
                <a:ea typeface="Inter"/>
                <a:cs typeface="Inter"/>
                <a:sym typeface="Inter"/>
              </a:rPr>
              <a:t>Hakluyt was heavily involved in promoting colonization of and migration to the Americas and de Bry began to collect stories about the “New World.”</a:t>
            </a:r>
            <a:endParaRPr sz="3087">
              <a:solidFill>
                <a:srgbClr val="231F20"/>
              </a:solidFill>
              <a:latin typeface="Inter"/>
              <a:ea typeface="Inter"/>
              <a:cs typeface="Inter"/>
              <a:sym typeface="Inter"/>
            </a:endParaRPr>
          </a:p>
        </p:txBody>
      </p:sp>
      <p:pic>
        <p:nvPicPr>
          <p:cNvPr id="224" name="Google Shape;224;p28"/>
          <p:cNvPicPr preferRelativeResize="0"/>
          <p:nvPr/>
        </p:nvPicPr>
        <p:blipFill>
          <a:blip r:embed="rId4">
            <a:alphaModFix/>
          </a:blip>
          <a:stretch>
            <a:fillRect/>
          </a:stretch>
        </p:blipFill>
        <p:spPr>
          <a:xfrm>
            <a:off x="1645051" y="3124200"/>
            <a:ext cx="6612487" cy="5478549"/>
          </a:xfrm>
          <a:prstGeom prst="rect">
            <a:avLst/>
          </a:prstGeom>
          <a:noFill/>
          <a:ln>
            <a:noFill/>
          </a:ln>
        </p:spPr>
      </p:pic>
      <p:sp>
        <p:nvSpPr>
          <p:cNvPr id="225" name="Google Shape;225;p28"/>
          <p:cNvSpPr txBox="1"/>
          <p:nvPr/>
        </p:nvSpPr>
        <p:spPr>
          <a:xfrm>
            <a:off x="1644938" y="8757874"/>
            <a:ext cx="66123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800">
                <a:solidFill>
                  <a:srgbClr val="000000"/>
                </a:solidFill>
                <a:latin typeface="Inter"/>
                <a:ea typeface="Inter"/>
                <a:cs typeface="Inter"/>
                <a:sym typeface="Inter"/>
              </a:rPr>
              <a:t>Source: Theodore de Bry, Columbus Landing on Hispaniola, 1594</a:t>
            </a:r>
            <a:endParaRPr sz="180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9" name="Shape 229"/>
        <p:cNvGrpSpPr/>
        <p:nvPr/>
      </p:nvGrpSpPr>
      <p:grpSpPr>
        <a:xfrm>
          <a:off x="0" y="0"/>
          <a:ext cx="0" cy="0"/>
          <a:chOff x="0" y="0"/>
          <a:chExt cx="0" cy="0"/>
        </a:xfrm>
      </p:grpSpPr>
      <p:sp>
        <p:nvSpPr>
          <p:cNvPr id="230" name="Google Shape;230;p29"/>
          <p:cNvSpPr/>
          <p:nvPr/>
        </p:nvSpPr>
        <p:spPr>
          <a:xfrm>
            <a:off x="13764167" y="7198799"/>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31" name="Google Shape;231;p29"/>
          <p:cNvGrpSpPr/>
          <p:nvPr/>
        </p:nvGrpSpPr>
        <p:grpSpPr>
          <a:xfrm>
            <a:off x="-254016" y="9230009"/>
            <a:ext cx="18796043" cy="937448"/>
            <a:chOff x="204" y="0"/>
            <a:chExt cx="25061391" cy="1249931"/>
          </a:xfrm>
        </p:grpSpPr>
        <p:grpSp>
          <p:nvGrpSpPr>
            <p:cNvPr id="232" name="Google Shape;232;p29"/>
            <p:cNvGrpSpPr/>
            <p:nvPr/>
          </p:nvGrpSpPr>
          <p:grpSpPr>
            <a:xfrm rot="5400000">
              <a:off x="12002369" y="-11663474"/>
              <a:ext cx="1249931" cy="24576878"/>
              <a:chOff x="0" y="-38100"/>
              <a:chExt cx="246900" cy="4854692"/>
            </a:xfrm>
          </p:grpSpPr>
          <p:sp>
            <p:nvSpPr>
              <p:cNvPr id="233" name="Google Shape;233;p29"/>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34" name="Google Shape;234;p29"/>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35" name="Google Shape;235;p29"/>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236" name="Google Shape;236;p29"/>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37" name="Google Shape;237;p29"/>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grpSp>
        <p:nvGrpSpPr>
          <p:cNvPr id="238" name="Google Shape;238;p29"/>
          <p:cNvGrpSpPr/>
          <p:nvPr/>
        </p:nvGrpSpPr>
        <p:grpSpPr>
          <a:xfrm>
            <a:off x="15859155" y="-98041"/>
            <a:ext cx="1562625" cy="1771271"/>
            <a:chOff x="0" y="-130721"/>
            <a:chExt cx="2083500" cy="2361695"/>
          </a:xfrm>
        </p:grpSpPr>
        <p:grpSp>
          <p:nvGrpSpPr>
            <p:cNvPr id="239" name="Google Shape;239;p29"/>
            <p:cNvGrpSpPr/>
            <p:nvPr/>
          </p:nvGrpSpPr>
          <p:grpSpPr>
            <a:xfrm>
              <a:off x="75599" y="-130721"/>
              <a:ext cx="1932614" cy="2361695"/>
              <a:chOff x="0" y="-47625"/>
              <a:chExt cx="704100" cy="860425"/>
            </a:xfrm>
          </p:grpSpPr>
          <p:sp>
            <p:nvSpPr>
              <p:cNvPr id="240" name="Google Shape;240;p29"/>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1" name="Google Shape;241;p29"/>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42" name="Google Shape;242;p29"/>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lt1"/>
                  </a:solidFill>
                  <a:latin typeface="Halant"/>
                  <a:ea typeface="Halant"/>
                  <a:cs typeface="Halant"/>
                  <a:sym typeface="Halant"/>
                </a:rPr>
                <a:t>3</a:t>
              </a:r>
              <a:endParaRPr>
                <a:solidFill>
                  <a:schemeClr val="lt1"/>
                </a:solidFill>
              </a:endParaRPr>
            </a:p>
          </p:txBody>
        </p:sp>
      </p:grpSp>
      <p:sp>
        <p:nvSpPr>
          <p:cNvPr id="243" name="Google Shape;243;p29"/>
          <p:cNvSpPr/>
          <p:nvPr/>
        </p:nvSpPr>
        <p:spPr>
          <a:xfrm>
            <a:off x="-2627572" y="-733336"/>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244" name="Google Shape;244;p29"/>
          <p:cNvSpPr txBox="1"/>
          <p:nvPr/>
        </p:nvSpPr>
        <p:spPr>
          <a:xfrm>
            <a:off x="10333600" y="243950"/>
            <a:ext cx="5536800" cy="20007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6499">
                <a:solidFill>
                  <a:srgbClr val="231F20"/>
                </a:solidFill>
                <a:latin typeface="Halant"/>
                <a:ea typeface="Halant"/>
                <a:cs typeface="Halant"/>
                <a:sym typeface="Halant"/>
              </a:rPr>
              <a:t>HISTORICAL PERSPECTIVE</a:t>
            </a:r>
            <a:endParaRPr sz="100"/>
          </a:p>
        </p:txBody>
      </p:sp>
      <p:pic>
        <p:nvPicPr>
          <p:cNvPr id="245" name="Google Shape;245;p29"/>
          <p:cNvPicPr preferRelativeResize="0"/>
          <p:nvPr/>
        </p:nvPicPr>
        <p:blipFill>
          <a:blip r:embed="rId4">
            <a:alphaModFix/>
          </a:blip>
          <a:stretch>
            <a:fillRect/>
          </a:stretch>
        </p:blipFill>
        <p:spPr>
          <a:xfrm>
            <a:off x="201549" y="320151"/>
            <a:ext cx="10009501" cy="8293026"/>
          </a:xfrm>
          <a:prstGeom prst="rect">
            <a:avLst/>
          </a:prstGeom>
          <a:noFill/>
          <a:ln>
            <a:noFill/>
          </a:ln>
        </p:spPr>
      </p:pic>
      <p:sp>
        <p:nvSpPr>
          <p:cNvPr id="246" name="Google Shape;246;p29"/>
          <p:cNvSpPr txBox="1"/>
          <p:nvPr/>
        </p:nvSpPr>
        <p:spPr>
          <a:xfrm>
            <a:off x="201456" y="8768300"/>
            <a:ext cx="100095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800">
                <a:solidFill>
                  <a:srgbClr val="000000"/>
                </a:solidFill>
                <a:latin typeface="Inter"/>
                <a:ea typeface="Inter"/>
                <a:cs typeface="Inter"/>
                <a:sym typeface="Inter"/>
              </a:rPr>
              <a:t>Source: Theodore de Bry, Columbus Landing on Hispaniola, 1594</a:t>
            </a:r>
            <a:endParaRPr sz="1800"/>
          </a:p>
        </p:txBody>
      </p:sp>
      <p:sp>
        <p:nvSpPr>
          <p:cNvPr id="247" name="Google Shape;247;p29"/>
          <p:cNvSpPr txBox="1"/>
          <p:nvPr/>
        </p:nvSpPr>
        <p:spPr>
          <a:xfrm>
            <a:off x="10740500" y="2422075"/>
            <a:ext cx="6863700" cy="52269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i="1" lang="en-US" sz="3087">
                <a:solidFill>
                  <a:srgbClr val="231F20"/>
                </a:solidFill>
                <a:latin typeface="Inter"/>
                <a:ea typeface="Inter"/>
                <a:cs typeface="Inter"/>
                <a:sym typeface="Inter"/>
              </a:rPr>
              <a:t>Thinking about Theodore de Bry’s background and the portrayal of Columbus’ landing on Hispaniola:</a:t>
            </a:r>
            <a:endParaRPr i="1" sz="3087">
              <a:solidFill>
                <a:srgbClr val="231F20"/>
              </a:solidFill>
              <a:latin typeface="Inter"/>
              <a:ea typeface="Inter"/>
              <a:cs typeface="Inter"/>
              <a:sym typeface="Inter"/>
            </a:endParaRPr>
          </a:p>
          <a:p>
            <a:pPr indent="0" lvl="0" marL="0" marR="0" rtl="0" algn="l">
              <a:lnSpc>
                <a:spcPct val="100000"/>
              </a:lnSpc>
              <a:spcBef>
                <a:spcPts val="0"/>
              </a:spcBef>
              <a:spcAft>
                <a:spcPts val="0"/>
              </a:spcAft>
              <a:buNone/>
            </a:pPr>
            <a:r>
              <a:t/>
            </a:r>
            <a:endParaRPr sz="3087">
              <a:solidFill>
                <a:srgbClr val="231F20"/>
              </a:solidFill>
              <a:latin typeface="Inter"/>
              <a:ea typeface="Inter"/>
              <a:cs typeface="Inter"/>
              <a:sym typeface="Inter"/>
            </a:endParaRPr>
          </a:p>
          <a:p>
            <a:pPr indent="-424624" lvl="0" marL="457200" marR="0" rtl="0" algn="l">
              <a:lnSpc>
                <a:spcPct val="100000"/>
              </a:lnSpc>
              <a:spcBef>
                <a:spcPts val="0"/>
              </a:spcBef>
              <a:spcAft>
                <a:spcPts val="0"/>
              </a:spcAft>
              <a:buClr>
                <a:srgbClr val="231F20"/>
              </a:buClr>
              <a:buSzPts val="3087"/>
              <a:buFont typeface="Inter"/>
              <a:buAutoNum type="arabicPeriod"/>
            </a:pPr>
            <a:r>
              <a:rPr lang="en-US" sz="3087">
                <a:solidFill>
                  <a:srgbClr val="231F20"/>
                </a:solidFill>
                <a:latin typeface="Inter"/>
                <a:ea typeface="Inter"/>
                <a:cs typeface="Inter"/>
                <a:sym typeface="Inter"/>
              </a:rPr>
              <a:t> What do you think was de Bry’s view of the “New World” and its people?</a:t>
            </a:r>
            <a:endParaRPr sz="3087">
              <a:solidFill>
                <a:srgbClr val="231F20"/>
              </a:solidFill>
              <a:latin typeface="Inter"/>
              <a:ea typeface="Inter"/>
              <a:cs typeface="Inter"/>
              <a:sym typeface="Inter"/>
            </a:endParaRPr>
          </a:p>
          <a:p>
            <a:pPr indent="0" lvl="0" marL="457200" marR="0" rtl="0" algn="l">
              <a:lnSpc>
                <a:spcPct val="100000"/>
              </a:lnSpc>
              <a:spcBef>
                <a:spcPts val="0"/>
              </a:spcBef>
              <a:spcAft>
                <a:spcPts val="0"/>
              </a:spcAft>
              <a:buNone/>
            </a:pPr>
            <a:r>
              <a:t/>
            </a:r>
            <a:endParaRPr sz="3087">
              <a:solidFill>
                <a:srgbClr val="231F20"/>
              </a:solidFill>
              <a:latin typeface="Inter"/>
              <a:ea typeface="Inter"/>
              <a:cs typeface="Inter"/>
              <a:sym typeface="Inter"/>
            </a:endParaRPr>
          </a:p>
          <a:p>
            <a:pPr indent="-424624" lvl="0" marL="457200" marR="0" rtl="0" algn="l">
              <a:lnSpc>
                <a:spcPct val="100000"/>
              </a:lnSpc>
              <a:spcBef>
                <a:spcPts val="0"/>
              </a:spcBef>
              <a:spcAft>
                <a:spcPts val="0"/>
              </a:spcAft>
              <a:buClr>
                <a:srgbClr val="231F20"/>
              </a:buClr>
              <a:buSzPts val="3087"/>
              <a:buFont typeface="Inter"/>
              <a:buAutoNum type="arabicPeriod"/>
            </a:pPr>
            <a:r>
              <a:rPr lang="en-US" sz="3087">
                <a:solidFill>
                  <a:srgbClr val="231F20"/>
                </a:solidFill>
                <a:latin typeface="Inter"/>
                <a:ea typeface="Inter"/>
                <a:cs typeface="Inter"/>
                <a:sym typeface="Inter"/>
              </a:rPr>
              <a:t>Do you think an indigenous artist would portray this event similarly or different?</a:t>
            </a:r>
            <a:endParaRPr sz="3087">
              <a:solidFill>
                <a:srgbClr val="231F20"/>
              </a:solidFill>
              <a:latin typeface="Inter"/>
              <a:ea typeface="Inter"/>
              <a:cs typeface="Inter"/>
              <a:sym typeface="Inter"/>
            </a:endParaRPr>
          </a:p>
        </p:txBody>
      </p:sp>
      <p:sp>
        <p:nvSpPr>
          <p:cNvPr id="248" name="Google Shape;248;p29"/>
          <p:cNvSpPr/>
          <p:nvPr/>
        </p:nvSpPr>
        <p:spPr>
          <a:xfrm>
            <a:off x="14208224" y="7435384"/>
            <a:ext cx="524400" cy="421200"/>
          </a:xfrm>
          <a:prstGeom prst="ellipse">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9" name="Google Shape;249;p29"/>
          <p:cNvSpPr/>
          <p:nvPr/>
        </p:nvSpPr>
        <p:spPr>
          <a:xfrm>
            <a:off x="14261965" y="7937642"/>
            <a:ext cx="417000" cy="8724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0" name="Google Shape;250;p29"/>
          <p:cNvSpPr/>
          <p:nvPr/>
        </p:nvSpPr>
        <p:spPr>
          <a:xfrm>
            <a:off x="16524637" y="7937626"/>
            <a:ext cx="387000" cy="8724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1" name="Google Shape;251;p29"/>
          <p:cNvSpPr/>
          <p:nvPr/>
        </p:nvSpPr>
        <p:spPr>
          <a:xfrm rot="-5400000">
            <a:off x="14660965" y="8142045"/>
            <a:ext cx="269100" cy="10671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2" name="Google Shape;252;p29"/>
          <p:cNvSpPr/>
          <p:nvPr/>
        </p:nvSpPr>
        <p:spPr>
          <a:xfrm rot="-5400000">
            <a:off x="16281805" y="8180250"/>
            <a:ext cx="269100" cy="9906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3" name="Google Shape;253;p29"/>
          <p:cNvSpPr/>
          <p:nvPr/>
        </p:nvSpPr>
        <p:spPr>
          <a:xfrm>
            <a:off x="14912225" y="8540929"/>
            <a:ext cx="417000" cy="6891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4" name="Google Shape;254;p29"/>
          <p:cNvSpPr/>
          <p:nvPr/>
        </p:nvSpPr>
        <p:spPr>
          <a:xfrm>
            <a:off x="15892091" y="8540893"/>
            <a:ext cx="387000" cy="6891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55" name="Google Shape;255;p29"/>
          <p:cNvPicPr preferRelativeResize="0"/>
          <p:nvPr/>
        </p:nvPicPr>
        <p:blipFill>
          <a:blip r:embed="rId5">
            <a:alphaModFix/>
          </a:blip>
          <a:stretch>
            <a:fillRect/>
          </a:stretch>
        </p:blipFill>
        <p:spPr>
          <a:xfrm>
            <a:off x="14964693" y="7295888"/>
            <a:ext cx="1174439" cy="1021864"/>
          </a:xfrm>
          <a:prstGeom prst="rect">
            <a:avLst/>
          </a:prstGeom>
          <a:noFill/>
          <a:ln>
            <a:noFill/>
          </a:ln>
        </p:spPr>
      </p:pic>
      <p:sp>
        <p:nvSpPr>
          <p:cNvPr id="256" name="Google Shape;256;p29"/>
          <p:cNvSpPr/>
          <p:nvPr/>
        </p:nvSpPr>
        <p:spPr>
          <a:xfrm>
            <a:off x="16455963" y="7435384"/>
            <a:ext cx="524400" cy="421200"/>
          </a:xfrm>
          <a:prstGeom prst="ellipse">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0" name="Shape 260"/>
        <p:cNvGrpSpPr/>
        <p:nvPr/>
      </p:nvGrpSpPr>
      <p:grpSpPr>
        <a:xfrm>
          <a:off x="0" y="0"/>
          <a:ext cx="0" cy="0"/>
          <a:chOff x="0" y="0"/>
          <a:chExt cx="0" cy="0"/>
        </a:xfrm>
      </p:grpSpPr>
      <p:pic>
        <p:nvPicPr>
          <p:cNvPr id="261" name="Google Shape;261;p30"/>
          <p:cNvPicPr preferRelativeResize="0"/>
          <p:nvPr/>
        </p:nvPicPr>
        <p:blipFill>
          <a:blip r:embed="rId3">
            <a:alphaModFix/>
          </a:blip>
          <a:stretch>
            <a:fillRect/>
          </a:stretch>
        </p:blipFill>
        <p:spPr>
          <a:xfrm>
            <a:off x="980025" y="4485705"/>
            <a:ext cx="2723950" cy="2723950"/>
          </a:xfrm>
          <a:prstGeom prst="rect">
            <a:avLst/>
          </a:prstGeom>
          <a:noFill/>
          <a:ln>
            <a:noFill/>
          </a:ln>
        </p:spPr>
      </p:pic>
      <p:sp>
        <p:nvSpPr>
          <p:cNvPr id="262" name="Google Shape;262;p30"/>
          <p:cNvSpPr/>
          <p:nvPr/>
        </p:nvSpPr>
        <p:spPr>
          <a:xfrm>
            <a:off x="13764167" y="7198799"/>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4">
              <a:alphaModFix/>
            </a:blip>
            <a:stretch>
              <a:fillRect b="0" l="0" r="0" t="0"/>
            </a:stretch>
          </a:blipFill>
          <a:ln>
            <a:noFill/>
          </a:ln>
        </p:spPr>
      </p:sp>
      <p:grpSp>
        <p:nvGrpSpPr>
          <p:cNvPr id="263" name="Google Shape;263;p30"/>
          <p:cNvGrpSpPr/>
          <p:nvPr/>
        </p:nvGrpSpPr>
        <p:grpSpPr>
          <a:xfrm>
            <a:off x="-254016" y="9230009"/>
            <a:ext cx="18796043" cy="937448"/>
            <a:chOff x="204" y="0"/>
            <a:chExt cx="25061391" cy="1249931"/>
          </a:xfrm>
        </p:grpSpPr>
        <p:grpSp>
          <p:nvGrpSpPr>
            <p:cNvPr id="264" name="Google Shape;264;p30"/>
            <p:cNvGrpSpPr/>
            <p:nvPr/>
          </p:nvGrpSpPr>
          <p:grpSpPr>
            <a:xfrm rot="5400000">
              <a:off x="12002369" y="-11663474"/>
              <a:ext cx="1249931" cy="24576878"/>
              <a:chOff x="0" y="-38100"/>
              <a:chExt cx="246900" cy="4854692"/>
            </a:xfrm>
          </p:grpSpPr>
          <p:sp>
            <p:nvSpPr>
              <p:cNvPr id="265" name="Google Shape;265;p30"/>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66" name="Google Shape;266;p30"/>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67" name="Google Shape;267;p30"/>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268" name="Google Shape;268;p30"/>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69" name="Google Shape;269;p30"/>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270" name="Google Shape;270;p30"/>
          <p:cNvSpPr txBox="1"/>
          <p:nvPr/>
        </p:nvSpPr>
        <p:spPr>
          <a:xfrm>
            <a:off x="295200" y="1368425"/>
            <a:ext cx="17697600" cy="12312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7999">
                <a:solidFill>
                  <a:srgbClr val="231F20"/>
                </a:solidFill>
                <a:latin typeface="Halant"/>
                <a:ea typeface="Halant"/>
                <a:cs typeface="Halant"/>
                <a:sym typeface="Halant"/>
              </a:rPr>
              <a:t>HISTORICAL PERSPECTIVE</a:t>
            </a:r>
            <a:endParaRPr sz="900"/>
          </a:p>
        </p:txBody>
      </p:sp>
      <p:grpSp>
        <p:nvGrpSpPr>
          <p:cNvPr id="271" name="Google Shape;271;p30"/>
          <p:cNvGrpSpPr/>
          <p:nvPr/>
        </p:nvGrpSpPr>
        <p:grpSpPr>
          <a:xfrm>
            <a:off x="15859155" y="-98041"/>
            <a:ext cx="1562625" cy="1771271"/>
            <a:chOff x="0" y="-130721"/>
            <a:chExt cx="2083500" cy="2361695"/>
          </a:xfrm>
        </p:grpSpPr>
        <p:grpSp>
          <p:nvGrpSpPr>
            <p:cNvPr id="272" name="Google Shape;272;p30"/>
            <p:cNvGrpSpPr/>
            <p:nvPr/>
          </p:nvGrpSpPr>
          <p:grpSpPr>
            <a:xfrm>
              <a:off x="75599" y="-130721"/>
              <a:ext cx="1932614" cy="2361695"/>
              <a:chOff x="0" y="-47625"/>
              <a:chExt cx="704100" cy="860425"/>
            </a:xfrm>
          </p:grpSpPr>
          <p:sp>
            <p:nvSpPr>
              <p:cNvPr id="273" name="Google Shape;273;p30"/>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4" name="Google Shape;274;p30"/>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75" name="Google Shape;275;p30"/>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lt1"/>
                  </a:solidFill>
                  <a:latin typeface="Halant"/>
                  <a:ea typeface="Halant"/>
                  <a:cs typeface="Halant"/>
                  <a:sym typeface="Halant"/>
                </a:rPr>
                <a:t>4</a:t>
              </a:r>
              <a:endParaRPr>
                <a:solidFill>
                  <a:schemeClr val="lt1"/>
                </a:solidFill>
              </a:endParaRPr>
            </a:p>
          </p:txBody>
        </p:sp>
      </p:grpSp>
      <p:sp>
        <p:nvSpPr>
          <p:cNvPr id="276" name="Google Shape;276;p30"/>
          <p:cNvSpPr/>
          <p:nvPr/>
        </p:nvSpPr>
        <p:spPr>
          <a:xfrm>
            <a:off x="-2627572" y="-733336"/>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4">
              <a:alphaModFix/>
            </a:blip>
            <a:stretch>
              <a:fillRect b="0" l="0" r="0" t="0"/>
            </a:stretch>
          </a:blipFill>
          <a:ln>
            <a:noFill/>
          </a:ln>
        </p:spPr>
      </p:sp>
      <p:sp>
        <p:nvSpPr>
          <p:cNvPr id="277" name="Google Shape;277;p30"/>
          <p:cNvSpPr txBox="1"/>
          <p:nvPr/>
        </p:nvSpPr>
        <p:spPr>
          <a:xfrm>
            <a:off x="4145475" y="4265330"/>
            <a:ext cx="7821000" cy="3164700"/>
          </a:xfrm>
          <a:prstGeom prst="rect">
            <a:avLst/>
          </a:prstGeom>
          <a:noFill/>
          <a:ln>
            <a:noFill/>
          </a:ln>
        </p:spPr>
        <p:txBody>
          <a:bodyPr anchorCtr="0" anchor="t" bIns="116050" lIns="116050" spcFirstLastPara="1" rIns="116050" wrap="square" tIns="116050">
            <a:noAutofit/>
          </a:bodyPr>
          <a:lstStyle/>
          <a:p>
            <a:pPr indent="0" lvl="0" marL="0" rtl="0" algn="ctr">
              <a:spcBef>
                <a:spcPts val="0"/>
              </a:spcBef>
              <a:spcAft>
                <a:spcPts val="0"/>
              </a:spcAft>
              <a:buNone/>
            </a:pPr>
            <a:r>
              <a:rPr b="1" lang="en-US" sz="2400">
                <a:latin typeface="Inter"/>
                <a:ea typeface="Inter"/>
                <a:cs typeface="Inter"/>
                <a:sym typeface="Inter"/>
              </a:rPr>
              <a:t>Historical Perspective</a:t>
            </a:r>
            <a:endParaRPr b="1" sz="2400">
              <a:solidFill>
                <a:srgbClr val="000000"/>
              </a:solidFill>
              <a:latin typeface="Inter"/>
              <a:ea typeface="Inter"/>
              <a:cs typeface="Inter"/>
              <a:sym typeface="Inter"/>
            </a:endParaRPr>
          </a:p>
          <a:p>
            <a:pPr indent="0" lvl="0" marL="0" rtl="0" algn="ctr">
              <a:spcBef>
                <a:spcPts val="0"/>
              </a:spcBef>
              <a:spcAft>
                <a:spcPts val="0"/>
              </a:spcAft>
              <a:buNone/>
            </a:pPr>
            <a:r>
              <a:t/>
            </a:r>
            <a:endParaRPr b="1" sz="1900">
              <a:latin typeface="Inter"/>
              <a:ea typeface="Inter"/>
              <a:cs typeface="Inter"/>
              <a:sym typeface="Inter"/>
            </a:endParaRPr>
          </a:p>
          <a:p>
            <a:pPr indent="0" lvl="0" marL="0" rtl="0" algn="l">
              <a:spcBef>
                <a:spcPts val="0"/>
              </a:spcBef>
              <a:spcAft>
                <a:spcPts val="0"/>
              </a:spcAft>
              <a:buNone/>
            </a:pPr>
            <a:r>
              <a:rPr lang="en-US" sz="2400">
                <a:solidFill>
                  <a:schemeClr val="dk1"/>
                </a:solidFill>
                <a:latin typeface="Inter"/>
                <a:ea typeface="Inter"/>
                <a:cs typeface="Inter"/>
                <a:sym typeface="Inter"/>
              </a:rPr>
              <a:t>Thinking historically means considering how one's personhood has influenced their perspective. It also means recognizing how diverse viewpoints and experiences shape the understanding of historical events. This allows students of history to cultivate empathy for the people of the past that are studied.</a:t>
            </a:r>
            <a:endParaRPr sz="2400">
              <a:solidFill>
                <a:schemeClr val="dk1"/>
              </a:solidFill>
              <a:latin typeface="Inter"/>
              <a:ea typeface="Inter"/>
              <a:cs typeface="Inter"/>
              <a:sym typeface="Inter"/>
            </a:endParaRPr>
          </a:p>
        </p:txBody>
      </p:sp>
      <p:pic>
        <p:nvPicPr>
          <p:cNvPr id="278" name="Google Shape;278;p30"/>
          <p:cNvPicPr preferRelativeResize="0"/>
          <p:nvPr/>
        </p:nvPicPr>
        <p:blipFill rotWithShape="1">
          <a:blip r:embed="rId5">
            <a:alphaModFix/>
          </a:blip>
          <a:srcRect b="19503" l="41390" r="29911" t="24094"/>
          <a:stretch/>
        </p:blipFill>
        <p:spPr>
          <a:xfrm>
            <a:off x="12445325" y="2573350"/>
            <a:ext cx="4846075" cy="6348301"/>
          </a:xfrm>
          <a:prstGeom prst="rect">
            <a:avLst/>
          </a:prstGeom>
          <a:noFill/>
          <a:ln cap="flat" cmpd="sng" w="19050">
            <a:solidFill>
              <a:schemeClr val="dk1"/>
            </a:solidFill>
            <a:prstDash val="solid"/>
            <a:round/>
            <a:headEnd len="sm" w="sm" type="none"/>
            <a:tailEnd len="sm" w="sm" type="none"/>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2" name="Shape 282"/>
        <p:cNvGrpSpPr/>
        <p:nvPr/>
      </p:nvGrpSpPr>
      <p:grpSpPr>
        <a:xfrm>
          <a:off x="0" y="0"/>
          <a:ext cx="0" cy="0"/>
          <a:chOff x="0" y="0"/>
          <a:chExt cx="0" cy="0"/>
        </a:xfrm>
      </p:grpSpPr>
      <p:grpSp>
        <p:nvGrpSpPr>
          <p:cNvPr id="283" name="Google Shape;283;p31"/>
          <p:cNvGrpSpPr/>
          <p:nvPr/>
        </p:nvGrpSpPr>
        <p:grpSpPr>
          <a:xfrm>
            <a:off x="15859155" y="-98041"/>
            <a:ext cx="1562625" cy="1771271"/>
            <a:chOff x="0" y="-130721"/>
            <a:chExt cx="2083500" cy="2361695"/>
          </a:xfrm>
        </p:grpSpPr>
        <p:grpSp>
          <p:nvGrpSpPr>
            <p:cNvPr id="284" name="Google Shape;284;p31"/>
            <p:cNvGrpSpPr/>
            <p:nvPr/>
          </p:nvGrpSpPr>
          <p:grpSpPr>
            <a:xfrm>
              <a:off x="75599" y="-130721"/>
              <a:ext cx="1932614" cy="2361695"/>
              <a:chOff x="0" y="-47625"/>
              <a:chExt cx="704100" cy="860425"/>
            </a:xfrm>
          </p:grpSpPr>
          <p:sp>
            <p:nvSpPr>
              <p:cNvPr id="285" name="Google Shape;285;p31"/>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6" name="Google Shape;286;p31"/>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87" name="Google Shape;287;p31"/>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lt1"/>
                  </a:solidFill>
                  <a:latin typeface="Halant"/>
                  <a:ea typeface="Halant"/>
                  <a:cs typeface="Halant"/>
                  <a:sym typeface="Halant"/>
                </a:rPr>
                <a:t>5</a:t>
              </a:r>
              <a:endParaRPr>
                <a:solidFill>
                  <a:schemeClr val="lt1"/>
                </a:solidFill>
              </a:endParaRPr>
            </a:p>
          </p:txBody>
        </p:sp>
      </p:grpSp>
      <p:sp>
        <p:nvSpPr>
          <p:cNvPr id="288" name="Google Shape;288;p31"/>
          <p:cNvSpPr/>
          <p:nvPr/>
        </p:nvSpPr>
        <p:spPr>
          <a:xfrm>
            <a:off x="-1648907" y="-402279"/>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89" name="Google Shape;289;p31"/>
          <p:cNvGrpSpPr/>
          <p:nvPr/>
        </p:nvGrpSpPr>
        <p:grpSpPr>
          <a:xfrm>
            <a:off x="-254016" y="9230009"/>
            <a:ext cx="18796043" cy="937448"/>
            <a:chOff x="204" y="0"/>
            <a:chExt cx="25061391" cy="1249931"/>
          </a:xfrm>
        </p:grpSpPr>
        <p:grpSp>
          <p:nvGrpSpPr>
            <p:cNvPr id="290" name="Google Shape;290;p31"/>
            <p:cNvGrpSpPr/>
            <p:nvPr/>
          </p:nvGrpSpPr>
          <p:grpSpPr>
            <a:xfrm rot="5400000">
              <a:off x="12002369" y="-11663474"/>
              <a:ext cx="1249931" cy="24576878"/>
              <a:chOff x="0" y="-38100"/>
              <a:chExt cx="246900" cy="4854692"/>
            </a:xfrm>
          </p:grpSpPr>
          <p:sp>
            <p:nvSpPr>
              <p:cNvPr id="291" name="Google Shape;291;p31"/>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92" name="Google Shape;292;p31"/>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93" name="Google Shape;293;p31"/>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294" name="Google Shape;294;p31"/>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95" name="Google Shape;295;p31"/>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296" name="Google Shape;296;p31"/>
          <p:cNvSpPr txBox="1"/>
          <p:nvPr/>
        </p:nvSpPr>
        <p:spPr>
          <a:xfrm>
            <a:off x="1913100" y="455175"/>
            <a:ext cx="14461800" cy="23700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7699">
                <a:solidFill>
                  <a:srgbClr val="231F20"/>
                </a:solidFill>
                <a:latin typeface="Halant"/>
                <a:ea typeface="Halant"/>
                <a:cs typeface="Halant"/>
                <a:sym typeface="Halant"/>
              </a:rPr>
              <a:t>HISTORICAL PERSPECTIVE</a:t>
            </a:r>
            <a:endParaRPr b="1" sz="7699">
              <a:solidFill>
                <a:srgbClr val="231F20"/>
              </a:solidFill>
              <a:latin typeface="Halant"/>
              <a:ea typeface="Halant"/>
              <a:cs typeface="Halant"/>
              <a:sym typeface="Halant"/>
            </a:endParaRPr>
          </a:p>
          <a:p>
            <a:pPr indent="0" lvl="0" marL="0" marR="0" rtl="0" algn="ctr">
              <a:lnSpc>
                <a:spcPct val="100000"/>
              </a:lnSpc>
              <a:spcBef>
                <a:spcPts val="0"/>
              </a:spcBef>
              <a:spcAft>
                <a:spcPts val="0"/>
              </a:spcAft>
              <a:buNone/>
            </a:pPr>
            <a:r>
              <a:rPr b="1" lang="en-US" sz="7699">
                <a:solidFill>
                  <a:srgbClr val="231F20"/>
                </a:solidFill>
                <a:latin typeface="Halant"/>
                <a:ea typeface="Halant"/>
                <a:cs typeface="Halant"/>
                <a:sym typeface="Halant"/>
              </a:rPr>
              <a:t>PRACTICE</a:t>
            </a:r>
            <a:endParaRPr sz="600"/>
          </a:p>
        </p:txBody>
      </p:sp>
      <p:sp>
        <p:nvSpPr>
          <p:cNvPr id="297" name="Google Shape;297;p31"/>
          <p:cNvSpPr txBox="1"/>
          <p:nvPr/>
        </p:nvSpPr>
        <p:spPr>
          <a:xfrm>
            <a:off x="5388150" y="3615680"/>
            <a:ext cx="6894600" cy="3901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2700">
                <a:solidFill>
                  <a:schemeClr val="dk1"/>
                </a:solidFill>
                <a:latin typeface="Inter"/>
                <a:ea typeface="Inter"/>
                <a:cs typeface="Inter"/>
                <a:sym typeface="Inter"/>
              </a:rPr>
              <a:t>Step 1: </a:t>
            </a:r>
            <a:r>
              <a:rPr lang="en-US" sz="2700">
                <a:solidFill>
                  <a:schemeClr val="dk1"/>
                </a:solidFill>
                <a:latin typeface="Inter"/>
                <a:ea typeface="Inter"/>
                <a:cs typeface="Inter"/>
                <a:sym typeface="Inter"/>
              </a:rPr>
              <a:t>Read the author context</a:t>
            </a:r>
            <a:endParaRPr sz="2700">
              <a:solidFill>
                <a:schemeClr val="dk1"/>
              </a:solidFill>
              <a:latin typeface="Inter"/>
              <a:ea typeface="Inter"/>
              <a:cs typeface="Inter"/>
              <a:sym typeface="Inter"/>
            </a:endParaRPr>
          </a:p>
          <a:p>
            <a:pPr indent="0" lvl="0" marL="0" rtl="0" algn="l">
              <a:spcBef>
                <a:spcPts val="0"/>
              </a:spcBef>
              <a:spcAft>
                <a:spcPts val="0"/>
              </a:spcAft>
              <a:buNone/>
            </a:pPr>
            <a:r>
              <a:t/>
            </a:r>
            <a:endParaRPr sz="2700">
              <a:solidFill>
                <a:schemeClr val="dk1"/>
              </a:solidFill>
              <a:latin typeface="Inter"/>
              <a:ea typeface="Inter"/>
              <a:cs typeface="Inter"/>
              <a:sym typeface="Inter"/>
            </a:endParaRPr>
          </a:p>
          <a:p>
            <a:pPr indent="0" lvl="0" marL="0" rtl="0" algn="l">
              <a:spcBef>
                <a:spcPts val="0"/>
              </a:spcBef>
              <a:spcAft>
                <a:spcPts val="0"/>
              </a:spcAft>
              <a:buNone/>
            </a:pPr>
            <a:r>
              <a:rPr b="1" lang="en-US" sz="2700">
                <a:solidFill>
                  <a:schemeClr val="dk1"/>
                </a:solidFill>
                <a:latin typeface="Inter"/>
                <a:ea typeface="Inter"/>
                <a:cs typeface="Inter"/>
                <a:sym typeface="Inter"/>
              </a:rPr>
              <a:t>Step 2: </a:t>
            </a:r>
            <a:r>
              <a:rPr lang="en-US" sz="2700">
                <a:solidFill>
                  <a:schemeClr val="dk1"/>
                </a:solidFill>
                <a:latin typeface="Inter"/>
                <a:ea typeface="Inter"/>
                <a:cs typeface="Inter"/>
                <a:sym typeface="Inter"/>
              </a:rPr>
              <a:t>List attributes of Christopher Columbus</a:t>
            </a:r>
            <a:endParaRPr sz="2700">
              <a:solidFill>
                <a:schemeClr val="dk1"/>
              </a:solidFill>
              <a:latin typeface="Inter"/>
              <a:ea typeface="Inter"/>
              <a:cs typeface="Inter"/>
              <a:sym typeface="Inter"/>
            </a:endParaRPr>
          </a:p>
          <a:p>
            <a:pPr indent="0" lvl="0" marL="0" rtl="0" algn="l">
              <a:spcBef>
                <a:spcPts val="0"/>
              </a:spcBef>
              <a:spcAft>
                <a:spcPts val="0"/>
              </a:spcAft>
              <a:buNone/>
            </a:pPr>
            <a:r>
              <a:t/>
            </a:r>
            <a:endParaRPr sz="2700">
              <a:solidFill>
                <a:schemeClr val="dk1"/>
              </a:solidFill>
              <a:latin typeface="Inter"/>
              <a:ea typeface="Inter"/>
              <a:cs typeface="Inter"/>
              <a:sym typeface="Inter"/>
            </a:endParaRPr>
          </a:p>
          <a:p>
            <a:pPr indent="0" lvl="0" marL="0" rtl="0" algn="l">
              <a:spcBef>
                <a:spcPts val="0"/>
              </a:spcBef>
              <a:spcAft>
                <a:spcPts val="0"/>
              </a:spcAft>
              <a:buNone/>
            </a:pPr>
            <a:r>
              <a:rPr b="1" lang="en-US" sz="2700">
                <a:solidFill>
                  <a:schemeClr val="dk1"/>
                </a:solidFill>
                <a:latin typeface="Inter"/>
                <a:ea typeface="Inter"/>
                <a:cs typeface="Inter"/>
                <a:sym typeface="Inter"/>
              </a:rPr>
              <a:t>Step 3: </a:t>
            </a:r>
            <a:r>
              <a:rPr lang="en-US" sz="2700">
                <a:solidFill>
                  <a:schemeClr val="dk1"/>
                </a:solidFill>
                <a:latin typeface="Inter"/>
                <a:ea typeface="Inter"/>
                <a:cs typeface="Inter"/>
                <a:sym typeface="Inter"/>
              </a:rPr>
              <a:t>Read the primary source</a:t>
            </a:r>
            <a:endParaRPr sz="2700">
              <a:solidFill>
                <a:schemeClr val="dk1"/>
              </a:solidFill>
              <a:latin typeface="Inter"/>
              <a:ea typeface="Inter"/>
              <a:cs typeface="Inter"/>
              <a:sym typeface="Inter"/>
            </a:endParaRPr>
          </a:p>
          <a:p>
            <a:pPr indent="0" lvl="0" marL="0" rtl="0" algn="l">
              <a:spcBef>
                <a:spcPts val="0"/>
              </a:spcBef>
              <a:spcAft>
                <a:spcPts val="0"/>
              </a:spcAft>
              <a:buNone/>
            </a:pPr>
            <a:r>
              <a:t/>
            </a:r>
            <a:endParaRPr sz="2700">
              <a:solidFill>
                <a:schemeClr val="dk1"/>
              </a:solidFill>
              <a:latin typeface="Inter"/>
              <a:ea typeface="Inter"/>
              <a:cs typeface="Inter"/>
              <a:sym typeface="Inter"/>
            </a:endParaRPr>
          </a:p>
          <a:p>
            <a:pPr indent="0" lvl="0" marL="0" rtl="0" algn="l">
              <a:spcBef>
                <a:spcPts val="0"/>
              </a:spcBef>
              <a:spcAft>
                <a:spcPts val="0"/>
              </a:spcAft>
              <a:buNone/>
            </a:pPr>
            <a:r>
              <a:rPr b="1" lang="en-US" sz="2700">
                <a:solidFill>
                  <a:schemeClr val="dk1"/>
                </a:solidFill>
                <a:latin typeface="Inter"/>
                <a:ea typeface="Inter"/>
                <a:cs typeface="Inter"/>
                <a:sym typeface="Inter"/>
              </a:rPr>
              <a:t>Step 4: </a:t>
            </a:r>
            <a:r>
              <a:rPr lang="en-US" sz="2700">
                <a:solidFill>
                  <a:schemeClr val="dk1"/>
                </a:solidFill>
                <a:latin typeface="Inter"/>
                <a:ea typeface="Inter"/>
                <a:cs typeface="Inter"/>
                <a:sym typeface="Inter"/>
              </a:rPr>
              <a:t>Draw conclusions about how the “personal context” of Columbus influenced his </a:t>
            </a:r>
            <a:r>
              <a:rPr lang="en-US" sz="2700">
                <a:solidFill>
                  <a:schemeClr val="dk1"/>
                </a:solidFill>
                <a:latin typeface="Inter"/>
                <a:ea typeface="Inter"/>
                <a:cs typeface="Inter"/>
                <a:sym typeface="Inter"/>
              </a:rPr>
              <a:t>perspective</a:t>
            </a:r>
            <a:r>
              <a:rPr lang="en-US" sz="2700">
                <a:solidFill>
                  <a:schemeClr val="dk1"/>
                </a:solidFill>
                <a:latin typeface="Inter"/>
                <a:ea typeface="Inter"/>
                <a:cs typeface="Inter"/>
                <a:sym typeface="Inter"/>
              </a:rPr>
              <a:t> toward Indigenous Americans</a:t>
            </a:r>
            <a:endParaRPr sz="2700">
              <a:solidFill>
                <a:schemeClr val="dk1"/>
              </a:solidFill>
              <a:latin typeface="Inter"/>
              <a:ea typeface="Inter"/>
              <a:cs typeface="Inter"/>
              <a:sym typeface="Inter"/>
            </a:endParaRPr>
          </a:p>
        </p:txBody>
      </p:sp>
      <p:pic>
        <p:nvPicPr>
          <p:cNvPr id="298" name="Google Shape;298;p31"/>
          <p:cNvPicPr preferRelativeResize="0"/>
          <p:nvPr/>
        </p:nvPicPr>
        <p:blipFill rotWithShape="1">
          <a:blip r:embed="rId4">
            <a:alphaModFix/>
          </a:blip>
          <a:srcRect b="11451" l="41985" r="26197" t="24752"/>
          <a:stretch/>
        </p:blipFill>
        <p:spPr>
          <a:xfrm>
            <a:off x="265025" y="2560525"/>
            <a:ext cx="4818324" cy="6184462"/>
          </a:xfrm>
          <a:prstGeom prst="rect">
            <a:avLst/>
          </a:prstGeom>
          <a:noFill/>
          <a:ln cap="flat" cmpd="sng" w="19050">
            <a:solidFill>
              <a:schemeClr val="dk1"/>
            </a:solidFill>
            <a:prstDash val="solid"/>
            <a:round/>
            <a:headEnd len="sm" w="sm" type="none"/>
            <a:tailEnd len="sm" w="sm" type="none"/>
          </a:ln>
        </p:spPr>
      </p:pic>
      <p:cxnSp>
        <p:nvCxnSpPr>
          <p:cNvPr id="299" name="Google Shape;299;p31"/>
          <p:cNvCxnSpPr/>
          <p:nvPr/>
        </p:nvCxnSpPr>
        <p:spPr>
          <a:xfrm>
            <a:off x="4678950" y="3581625"/>
            <a:ext cx="768600" cy="317400"/>
          </a:xfrm>
          <a:prstGeom prst="straightConnector1">
            <a:avLst/>
          </a:prstGeom>
          <a:noFill/>
          <a:ln cap="flat" cmpd="sng" w="28575">
            <a:solidFill>
              <a:srgbClr val="38E0A4"/>
            </a:solidFill>
            <a:prstDash val="solid"/>
            <a:round/>
            <a:headEnd len="med" w="med" type="triangle"/>
            <a:tailEnd len="med" w="med" type="none"/>
          </a:ln>
        </p:spPr>
      </p:cxnSp>
      <p:pic>
        <p:nvPicPr>
          <p:cNvPr id="300" name="Google Shape;300;p31"/>
          <p:cNvPicPr preferRelativeResize="0"/>
          <p:nvPr/>
        </p:nvPicPr>
        <p:blipFill rotWithShape="1">
          <a:blip r:embed="rId5">
            <a:alphaModFix/>
          </a:blip>
          <a:srcRect b="10732" l="42227" r="26311" t="24847"/>
          <a:stretch/>
        </p:blipFill>
        <p:spPr>
          <a:xfrm>
            <a:off x="12703500" y="2560525"/>
            <a:ext cx="4718264" cy="6184449"/>
          </a:xfrm>
          <a:prstGeom prst="rect">
            <a:avLst/>
          </a:prstGeom>
          <a:noFill/>
          <a:ln cap="flat" cmpd="sng" w="19050">
            <a:solidFill>
              <a:schemeClr val="dk1"/>
            </a:solidFill>
            <a:prstDash val="solid"/>
            <a:round/>
            <a:headEnd len="sm" w="sm" type="none"/>
            <a:tailEnd len="sm" w="sm" type="none"/>
          </a:ln>
        </p:spPr>
      </p:pic>
      <p:cxnSp>
        <p:nvCxnSpPr>
          <p:cNvPr id="301" name="Google Shape;301;p31"/>
          <p:cNvCxnSpPr/>
          <p:nvPr/>
        </p:nvCxnSpPr>
        <p:spPr>
          <a:xfrm rot="10800000">
            <a:off x="9458100" y="4952025"/>
            <a:ext cx="3709800" cy="701700"/>
          </a:xfrm>
          <a:prstGeom prst="straightConnector1">
            <a:avLst/>
          </a:prstGeom>
          <a:noFill/>
          <a:ln cap="flat" cmpd="sng" w="28575">
            <a:solidFill>
              <a:srgbClr val="38E0A4"/>
            </a:solidFill>
            <a:prstDash val="solid"/>
            <a:round/>
            <a:headEnd len="med" w="med" type="triangle"/>
            <a:tailEnd len="med" w="med" type="none"/>
          </a:ln>
        </p:spPr>
      </p:cxnSp>
      <p:cxnSp>
        <p:nvCxnSpPr>
          <p:cNvPr id="302" name="Google Shape;302;p31"/>
          <p:cNvCxnSpPr/>
          <p:nvPr/>
        </p:nvCxnSpPr>
        <p:spPr>
          <a:xfrm>
            <a:off x="4678950" y="5653725"/>
            <a:ext cx="768600" cy="317400"/>
          </a:xfrm>
          <a:prstGeom prst="straightConnector1">
            <a:avLst/>
          </a:prstGeom>
          <a:noFill/>
          <a:ln cap="flat" cmpd="sng" w="28575">
            <a:solidFill>
              <a:srgbClr val="38E0A4"/>
            </a:solidFill>
            <a:prstDash val="solid"/>
            <a:round/>
            <a:headEnd len="med" w="med" type="triangle"/>
            <a:tailEnd len="med" w="med" type="none"/>
          </a:ln>
        </p:spPr>
      </p:cxnSp>
      <p:cxnSp>
        <p:nvCxnSpPr>
          <p:cNvPr id="303" name="Google Shape;303;p31"/>
          <p:cNvCxnSpPr/>
          <p:nvPr/>
        </p:nvCxnSpPr>
        <p:spPr>
          <a:xfrm flipH="1">
            <a:off x="11062500" y="6656350"/>
            <a:ext cx="4010400" cy="735300"/>
          </a:xfrm>
          <a:prstGeom prst="straightConnector1">
            <a:avLst/>
          </a:prstGeom>
          <a:noFill/>
          <a:ln cap="flat" cmpd="sng" w="28575">
            <a:solidFill>
              <a:srgbClr val="38E0A4"/>
            </a:solidFill>
            <a:prstDash val="solid"/>
            <a:round/>
            <a:headEnd len="med" w="med" type="triangle"/>
            <a:tailEnd len="med" w="med" type="none"/>
          </a:ln>
        </p:spPr>
      </p:cxn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7" name="Shape 307"/>
        <p:cNvGrpSpPr/>
        <p:nvPr/>
      </p:nvGrpSpPr>
      <p:grpSpPr>
        <a:xfrm>
          <a:off x="0" y="0"/>
          <a:ext cx="0" cy="0"/>
          <a:chOff x="0" y="0"/>
          <a:chExt cx="0" cy="0"/>
        </a:xfrm>
      </p:grpSpPr>
      <p:grpSp>
        <p:nvGrpSpPr>
          <p:cNvPr id="308" name="Google Shape;308;p32"/>
          <p:cNvGrpSpPr/>
          <p:nvPr/>
        </p:nvGrpSpPr>
        <p:grpSpPr>
          <a:xfrm>
            <a:off x="15859155" y="-98041"/>
            <a:ext cx="1562625" cy="1771271"/>
            <a:chOff x="0" y="-130721"/>
            <a:chExt cx="2083500" cy="2361695"/>
          </a:xfrm>
        </p:grpSpPr>
        <p:grpSp>
          <p:nvGrpSpPr>
            <p:cNvPr id="309" name="Google Shape;309;p32"/>
            <p:cNvGrpSpPr/>
            <p:nvPr/>
          </p:nvGrpSpPr>
          <p:grpSpPr>
            <a:xfrm>
              <a:off x="75599" y="-130721"/>
              <a:ext cx="1932614" cy="2361695"/>
              <a:chOff x="0" y="-47625"/>
              <a:chExt cx="704100" cy="860425"/>
            </a:xfrm>
          </p:grpSpPr>
          <p:sp>
            <p:nvSpPr>
              <p:cNvPr id="310" name="Google Shape;310;p32"/>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E95C3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1" name="Google Shape;311;p32"/>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12" name="Google Shape;312;p32"/>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rgbClr val="231F20"/>
                  </a:solidFill>
                  <a:latin typeface="Halant"/>
                  <a:ea typeface="Halant"/>
                  <a:cs typeface="Halant"/>
                  <a:sym typeface="Halant"/>
                </a:rPr>
                <a:t>6</a:t>
              </a:r>
              <a:endParaRPr/>
            </a:p>
          </p:txBody>
        </p:sp>
      </p:grpSp>
      <p:sp>
        <p:nvSpPr>
          <p:cNvPr id="313" name="Google Shape;313;p32"/>
          <p:cNvSpPr/>
          <p:nvPr/>
        </p:nvSpPr>
        <p:spPr>
          <a:xfrm>
            <a:off x="-1808878" y="-293179"/>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314" name="Google Shape;314;p32"/>
          <p:cNvSpPr/>
          <p:nvPr/>
        </p:nvSpPr>
        <p:spPr>
          <a:xfrm>
            <a:off x="14982801" y="5143500"/>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315" name="Google Shape;315;p32"/>
          <p:cNvGrpSpPr/>
          <p:nvPr/>
        </p:nvGrpSpPr>
        <p:grpSpPr>
          <a:xfrm>
            <a:off x="-254016" y="9230009"/>
            <a:ext cx="18796043" cy="937448"/>
            <a:chOff x="204" y="0"/>
            <a:chExt cx="25061391" cy="1249931"/>
          </a:xfrm>
        </p:grpSpPr>
        <p:grpSp>
          <p:nvGrpSpPr>
            <p:cNvPr id="316" name="Google Shape;316;p32"/>
            <p:cNvGrpSpPr/>
            <p:nvPr/>
          </p:nvGrpSpPr>
          <p:grpSpPr>
            <a:xfrm rot="5400000">
              <a:off x="12002369" y="-11663474"/>
              <a:ext cx="1249931" cy="24576878"/>
              <a:chOff x="0" y="-38100"/>
              <a:chExt cx="246900" cy="4854692"/>
            </a:xfrm>
          </p:grpSpPr>
          <p:sp>
            <p:nvSpPr>
              <p:cNvPr id="317" name="Google Shape;317;p32"/>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318" name="Google Shape;318;p32"/>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19" name="Google Shape;319;p32"/>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320" name="Google Shape;320;p32"/>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321" name="Google Shape;321;p32"/>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pic>
        <p:nvPicPr>
          <p:cNvPr id="322" name="Google Shape;322;p32"/>
          <p:cNvPicPr preferRelativeResize="0"/>
          <p:nvPr/>
        </p:nvPicPr>
        <p:blipFill>
          <a:blip r:embed="rId4">
            <a:alphaModFix/>
          </a:blip>
          <a:stretch>
            <a:fillRect/>
          </a:stretch>
        </p:blipFill>
        <p:spPr>
          <a:xfrm>
            <a:off x="3335025" y="6096555"/>
            <a:ext cx="2723950" cy="2723950"/>
          </a:xfrm>
          <a:prstGeom prst="rect">
            <a:avLst/>
          </a:prstGeom>
          <a:noFill/>
          <a:ln>
            <a:noFill/>
          </a:ln>
        </p:spPr>
      </p:pic>
      <p:sp>
        <p:nvSpPr>
          <p:cNvPr id="323" name="Google Shape;323;p32"/>
          <p:cNvSpPr txBox="1"/>
          <p:nvPr/>
        </p:nvSpPr>
        <p:spPr>
          <a:xfrm>
            <a:off x="295200" y="1368425"/>
            <a:ext cx="17697600" cy="12312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7999">
                <a:solidFill>
                  <a:srgbClr val="231F20"/>
                </a:solidFill>
                <a:latin typeface="Halant"/>
                <a:ea typeface="Halant"/>
                <a:cs typeface="Halant"/>
                <a:sym typeface="Halant"/>
              </a:rPr>
              <a:t>MISSING PERSPECTIVES</a:t>
            </a:r>
            <a:endParaRPr sz="900"/>
          </a:p>
        </p:txBody>
      </p:sp>
      <p:sp>
        <p:nvSpPr>
          <p:cNvPr id="324" name="Google Shape;324;p32"/>
          <p:cNvSpPr txBox="1"/>
          <p:nvPr/>
        </p:nvSpPr>
        <p:spPr>
          <a:xfrm>
            <a:off x="1407800" y="2992325"/>
            <a:ext cx="6578400" cy="2859000"/>
          </a:xfrm>
          <a:prstGeom prst="rect">
            <a:avLst/>
          </a:prstGeom>
          <a:solidFill>
            <a:srgbClr val="E95C3D"/>
          </a:solidFill>
          <a:ln cap="flat" cmpd="sng" w="38100">
            <a:solidFill>
              <a:srgbClr val="231F20"/>
            </a:solidFill>
            <a:prstDash val="solid"/>
            <a:round/>
            <a:headEnd len="sm" w="sm" type="none"/>
            <a:tailEnd len="sm" w="sm" type="none"/>
          </a:ln>
        </p:spPr>
        <p:txBody>
          <a:bodyPr anchorCtr="0" anchor="t" bIns="116050" lIns="116050" spcFirstLastPara="1" rIns="116050" wrap="square" tIns="116050">
            <a:noAutofit/>
          </a:bodyPr>
          <a:lstStyle/>
          <a:p>
            <a:pPr indent="0" lvl="0" marL="0" rtl="0" algn="ctr">
              <a:spcBef>
                <a:spcPts val="0"/>
              </a:spcBef>
              <a:spcAft>
                <a:spcPts val="0"/>
              </a:spcAft>
              <a:buNone/>
            </a:pPr>
            <a:r>
              <a:rPr lang="en-US" sz="4000">
                <a:solidFill>
                  <a:schemeClr val="dk1"/>
                </a:solidFill>
                <a:latin typeface="Inter"/>
                <a:ea typeface="Inter"/>
                <a:cs typeface="Inter"/>
                <a:sym typeface="Inter"/>
              </a:rPr>
              <a:t>Evaluating perspective also means seeking out diverse viewpoints and experiences in history.</a:t>
            </a:r>
            <a:endParaRPr sz="4000">
              <a:solidFill>
                <a:schemeClr val="dk1"/>
              </a:solidFill>
              <a:latin typeface="Inter"/>
              <a:ea typeface="Inter"/>
              <a:cs typeface="Inter"/>
              <a:sym typeface="Inter"/>
            </a:endParaRPr>
          </a:p>
        </p:txBody>
      </p:sp>
      <p:sp>
        <p:nvSpPr>
          <p:cNvPr id="325" name="Google Shape;325;p32"/>
          <p:cNvSpPr txBox="1"/>
          <p:nvPr/>
        </p:nvSpPr>
        <p:spPr>
          <a:xfrm>
            <a:off x="9393450" y="2924273"/>
            <a:ext cx="6578400" cy="5731200"/>
          </a:xfrm>
          <a:prstGeom prst="rect">
            <a:avLst/>
          </a:prstGeom>
          <a:noFill/>
          <a:ln>
            <a:noFill/>
          </a:ln>
        </p:spPr>
        <p:txBody>
          <a:bodyPr anchorCtr="0" anchor="t" bIns="116050" lIns="116050" spcFirstLastPara="1" rIns="116050" wrap="square" tIns="116050">
            <a:noAutofit/>
          </a:bodyPr>
          <a:lstStyle/>
          <a:p>
            <a:pPr indent="0" lvl="0" marL="0" rtl="0" algn="ctr">
              <a:spcBef>
                <a:spcPts val="0"/>
              </a:spcBef>
              <a:spcAft>
                <a:spcPts val="0"/>
              </a:spcAft>
              <a:buNone/>
            </a:pPr>
            <a:r>
              <a:rPr lang="en-US" sz="5500">
                <a:solidFill>
                  <a:schemeClr val="dk1"/>
                </a:solidFill>
                <a:latin typeface="Inter"/>
                <a:ea typeface="Inter"/>
                <a:cs typeface="Inter"/>
                <a:sym typeface="Inter"/>
              </a:rPr>
              <a:t>What factors may impact access to all perspectives?</a:t>
            </a:r>
            <a:endParaRPr sz="5500">
              <a:solidFill>
                <a:schemeClr val="dk1"/>
              </a:solidFill>
              <a:latin typeface="Inter"/>
              <a:ea typeface="Inter"/>
              <a:cs typeface="Inter"/>
              <a:sym typeface="Inter"/>
            </a:endParaRPr>
          </a:p>
        </p:txBody>
      </p:sp>
      <p:grpSp>
        <p:nvGrpSpPr>
          <p:cNvPr id="326" name="Google Shape;326;p32"/>
          <p:cNvGrpSpPr/>
          <p:nvPr/>
        </p:nvGrpSpPr>
        <p:grpSpPr>
          <a:xfrm>
            <a:off x="11140549" y="6167638"/>
            <a:ext cx="2772139" cy="1934141"/>
            <a:chOff x="12283549" y="6167638"/>
            <a:chExt cx="2772139" cy="1934141"/>
          </a:xfrm>
        </p:grpSpPr>
        <p:sp>
          <p:nvSpPr>
            <p:cNvPr id="327" name="Google Shape;327;p32"/>
            <p:cNvSpPr/>
            <p:nvPr/>
          </p:nvSpPr>
          <p:spPr>
            <a:xfrm>
              <a:off x="12283549" y="6307134"/>
              <a:ext cx="524400" cy="421200"/>
            </a:xfrm>
            <a:prstGeom prst="ellipse">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8" name="Google Shape;328;p32"/>
            <p:cNvSpPr/>
            <p:nvPr/>
          </p:nvSpPr>
          <p:spPr>
            <a:xfrm>
              <a:off x="12337290" y="6809392"/>
              <a:ext cx="417000" cy="8724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9" name="Google Shape;329;p32"/>
            <p:cNvSpPr/>
            <p:nvPr/>
          </p:nvSpPr>
          <p:spPr>
            <a:xfrm>
              <a:off x="14599962" y="6809376"/>
              <a:ext cx="387000" cy="8724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0" name="Google Shape;330;p32"/>
            <p:cNvSpPr/>
            <p:nvPr/>
          </p:nvSpPr>
          <p:spPr>
            <a:xfrm rot="-5400000">
              <a:off x="12736290" y="7013795"/>
              <a:ext cx="269100" cy="10671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1" name="Google Shape;331;p32"/>
            <p:cNvSpPr/>
            <p:nvPr/>
          </p:nvSpPr>
          <p:spPr>
            <a:xfrm rot="-5400000">
              <a:off x="14357130" y="7052000"/>
              <a:ext cx="269100" cy="9906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2" name="Google Shape;332;p32"/>
            <p:cNvSpPr/>
            <p:nvPr/>
          </p:nvSpPr>
          <p:spPr>
            <a:xfrm>
              <a:off x="12987550" y="7412679"/>
              <a:ext cx="417000" cy="6891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3" name="Google Shape;333;p32"/>
            <p:cNvSpPr/>
            <p:nvPr/>
          </p:nvSpPr>
          <p:spPr>
            <a:xfrm>
              <a:off x="13967416" y="7412643"/>
              <a:ext cx="387000" cy="6891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334" name="Google Shape;334;p32"/>
            <p:cNvPicPr preferRelativeResize="0"/>
            <p:nvPr/>
          </p:nvPicPr>
          <p:blipFill>
            <a:blip r:embed="rId5">
              <a:alphaModFix/>
            </a:blip>
            <a:stretch>
              <a:fillRect/>
            </a:stretch>
          </p:blipFill>
          <p:spPr>
            <a:xfrm>
              <a:off x="13040018" y="6167638"/>
              <a:ext cx="1174439" cy="1021864"/>
            </a:xfrm>
            <a:prstGeom prst="rect">
              <a:avLst/>
            </a:prstGeom>
            <a:noFill/>
            <a:ln>
              <a:noFill/>
            </a:ln>
          </p:spPr>
        </p:pic>
        <p:sp>
          <p:nvSpPr>
            <p:cNvPr id="335" name="Google Shape;335;p32"/>
            <p:cNvSpPr/>
            <p:nvPr/>
          </p:nvSpPr>
          <p:spPr>
            <a:xfrm>
              <a:off x="14531288" y="6307134"/>
              <a:ext cx="524400" cy="421200"/>
            </a:xfrm>
            <a:prstGeom prst="ellipse">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9" name="Shape 339"/>
        <p:cNvGrpSpPr/>
        <p:nvPr/>
      </p:nvGrpSpPr>
      <p:grpSpPr>
        <a:xfrm>
          <a:off x="0" y="0"/>
          <a:ext cx="0" cy="0"/>
          <a:chOff x="0" y="0"/>
          <a:chExt cx="0" cy="0"/>
        </a:xfrm>
      </p:grpSpPr>
      <p:sp>
        <p:nvSpPr>
          <p:cNvPr id="340" name="Google Shape;340;p33"/>
          <p:cNvSpPr txBox="1"/>
          <p:nvPr/>
        </p:nvSpPr>
        <p:spPr>
          <a:xfrm>
            <a:off x="445200" y="2046400"/>
            <a:ext cx="17397600" cy="65265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Clr>
                <a:schemeClr val="dk1"/>
              </a:buClr>
              <a:buSzPts val="1100"/>
              <a:buFont typeface="Arial"/>
              <a:buNone/>
            </a:pPr>
            <a:r>
              <a:rPr b="1" i="1" lang="en-US" sz="4300">
                <a:solidFill>
                  <a:schemeClr val="dk1"/>
                </a:solidFill>
                <a:highlight>
                  <a:srgbClr val="FFFFFF"/>
                </a:highlight>
                <a:latin typeface="Halant"/>
                <a:ea typeface="Halant"/>
                <a:cs typeface="Halant"/>
                <a:sym typeface="Halant"/>
              </a:rPr>
              <a:t>“A lot of times I've read historians who said, You actually can't really do Indian history because they didn't produce any records. Well, that's nonsense to begin; there's all kinds of ways in which Native people recorded their history and preserved their history with care… </a:t>
            </a:r>
            <a:r>
              <a:rPr b="1" lang="en-US" sz="4300">
                <a:solidFill>
                  <a:schemeClr val="dk1"/>
                </a:solidFill>
                <a:highlight>
                  <a:srgbClr val="FFFFFF"/>
                </a:highlight>
                <a:latin typeface="Halant"/>
                <a:ea typeface="Halant"/>
                <a:cs typeface="Halant"/>
                <a:sym typeface="Halant"/>
              </a:rPr>
              <a:t>And I think people are not talking about it not because it's generations of historians have been lazy and not gone through the records, but I think they've been going through the records interested in other subjects and asking different questions.</a:t>
            </a:r>
            <a:r>
              <a:rPr b="1" i="1" lang="en-US" sz="4300">
                <a:solidFill>
                  <a:schemeClr val="dk1"/>
                </a:solidFill>
                <a:highlight>
                  <a:srgbClr val="FFFFFF"/>
                </a:highlight>
                <a:latin typeface="Halant"/>
                <a:ea typeface="Halant"/>
                <a:cs typeface="Halant"/>
                <a:sym typeface="Halant"/>
              </a:rPr>
              <a:t>”</a:t>
            </a:r>
            <a:endParaRPr b="1" i="1" sz="4300">
              <a:solidFill>
                <a:schemeClr val="dk1"/>
              </a:solidFill>
              <a:latin typeface="Halant"/>
              <a:ea typeface="Halant"/>
              <a:cs typeface="Halant"/>
              <a:sym typeface="Halant"/>
            </a:endParaRPr>
          </a:p>
          <a:p>
            <a:pPr indent="0" lvl="0" marL="0" rtl="0" algn="l">
              <a:spcBef>
                <a:spcPts val="0"/>
              </a:spcBef>
              <a:spcAft>
                <a:spcPts val="0"/>
              </a:spcAft>
              <a:buClr>
                <a:schemeClr val="dk1"/>
              </a:buClr>
              <a:buSzPts val="1100"/>
              <a:buFont typeface="Arial"/>
              <a:buNone/>
            </a:pPr>
            <a:r>
              <a:t/>
            </a:r>
            <a:endParaRPr i="1" sz="20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20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US" sz="2000">
                <a:solidFill>
                  <a:schemeClr val="dk1"/>
                </a:solidFill>
                <a:latin typeface="Inter"/>
                <a:ea typeface="Inter"/>
                <a:cs typeface="Inter"/>
                <a:sym typeface="Inter"/>
              </a:rPr>
              <a:t>Source: Colin Calloway in “New Insights: Native American History in the Colonial Period” at a forum at the </a:t>
            </a:r>
            <a:endParaRPr sz="20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US" sz="2000">
                <a:solidFill>
                  <a:schemeClr val="dk1"/>
                </a:solidFill>
                <a:latin typeface="Inter"/>
                <a:ea typeface="Inter"/>
                <a:cs typeface="Inter"/>
                <a:sym typeface="Inter"/>
              </a:rPr>
              <a:t>John F. Kennedy Presidential Library and Museum, March 27, 2019.</a:t>
            </a:r>
            <a:endParaRPr sz="2000">
              <a:solidFill>
                <a:schemeClr val="dk1"/>
              </a:solidFill>
              <a:latin typeface="Inter"/>
              <a:ea typeface="Inter"/>
              <a:cs typeface="Inter"/>
              <a:sym typeface="Inter"/>
            </a:endParaRPr>
          </a:p>
        </p:txBody>
      </p:sp>
      <p:sp>
        <p:nvSpPr>
          <p:cNvPr id="341" name="Google Shape;341;p33"/>
          <p:cNvSpPr/>
          <p:nvPr/>
        </p:nvSpPr>
        <p:spPr>
          <a:xfrm>
            <a:off x="13764167" y="7198799"/>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342" name="Google Shape;342;p33"/>
          <p:cNvGrpSpPr/>
          <p:nvPr/>
        </p:nvGrpSpPr>
        <p:grpSpPr>
          <a:xfrm>
            <a:off x="-254016" y="9230009"/>
            <a:ext cx="18796043" cy="937448"/>
            <a:chOff x="204" y="0"/>
            <a:chExt cx="25061391" cy="1249931"/>
          </a:xfrm>
        </p:grpSpPr>
        <p:grpSp>
          <p:nvGrpSpPr>
            <p:cNvPr id="343" name="Google Shape;343;p33"/>
            <p:cNvGrpSpPr/>
            <p:nvPr/>
          </p:nvGrpSpPr>
          <p:grpSpPr>
            <a:xfrm rot="5400000">
              <a:off x="12002369" y="-11663474"/>
              <a:ext cx="1249931" cy="24576878"/>
              <a:chOff x="0" y="-38100"/>
              <a:chExt cx="246900" cy="4854692"/>
            </a:xfrm>
          </p:grpSpPr>
          <p:sp>
            <p:nvSpPr>
              <p:cNvPr id="344" name="Google Shape;344;p33"/>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345" name="Google Shape;345;p33"/>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46" name="Google Shape;346;p33"/>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347" name="Google Shape;347;p33"/>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348" name="Google Shape;348;p33"/>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grpSp>
        <p:nvGrpSpPr>
          <p:cNvPr id="349" name="Google Shape;349;p33"/>
          <p:cNvGrpSpPr/>
          <p:nvPr/>
        </p:nvGrpSpPr>
        <p:grpSpPr>
          <a:xfrm>
            <a:off x="15859155" y="-98041"/>
            <a:ext cx="1562625" cy="1771271"/>
            <a:chOff x="0" y="-130721"/>
            <a:chExt cx="2083500" cy="2361695"/>
          </a:xfrm>
        </p:grpSpPr>
        <p:grpSp>
          <p:nvGrpSpPr>
            <p:cNvPr id="350" name="Google Shape;350;p33"/>
            <p:cNvGrpSpPr/>
            <p:nvPr/>
          </p:nvGrpSpPr>
          <p:grpSpPr>
            <a:xfrm>
              <a:off x="75599" y="-130721"/>
              <a:ext cx="1932614" cy="2361695"/>
              <a:chOff x="0" y="-47625"/>
              <a:chExt cx="704100" cy="860425"/>
            </a:xfrm>
          </p:grpSpPr>
          <p:sp>
            <p:nvSpPr>
              <p:cNvPr id="351" name="Google Shape;351;p33"/>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2" name="Google Shape;352;p33"/>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53" name="Google Shape;353;p33"/>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lt1"/>
                  </a:solidFill>
                  <a:latin typeface="Halant"/>
                  <a:ea typeface="Halant"/>
                  <a:cs typeface="Halant"/>
                  <a:sym typeface="Halant"/>
                </a:rPr>
                <a:t>7</a:t>
              </a:r>
              <a:endParaRPr>
                <a:solidFill>
                  <a:schemeClr val="lt1"/>
                </a:solidFill>
              </a:endParaRPr>
            </a:p>
          </p:txBody>
        </p:sp>
      </p:grpSp>
      <p:sp>
        <p:nvSpPr>
          <p:cNvPr id="354" name="Google Shape;354;p33"/>
          <p:cNvSpPr/>
          <p:nvPr/>
        </p:nvSpPr>
        <p:spPr>
          <a:xfrm>
            <a:off x="-2627572" y="-733336"/>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8" name="Shape 358"/>
        <p:cNvGrpSpPr/>
        <p:nvPr/>
      </p:nvGrpSpPr>
      <p:grpSpPr>
        <a:xfrm>
          <a:off x="0" y="0"/>
          <a:ext cx="0" cy="0"/>
          <a:chOff x="0" y="0"/>
          <a:chExt cx="0" cy="0"/>
        </a:xfrm>
      </p:grpSpPr>
      <p:sp>
        <p:nvSpPr>
          <p:cNvPr id="359" name="Google Shape;359;p34"/>
          <p:cNvSpPr txBox="1"/>
          <p:nvPr/>
        </p:nvSpPr>
        <p:spPr>
          <a:xfrm>
            <a:off x="445200" y="2046400"/>
            <a:ext cx="17397600" cy="64647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Clr>
                <a:schemeClr val="dk1"/>
              </a:buClr>
              <a:buSzPts val="1100"/>
              <a:buFont typeface="Arial"/>
              <a:buNone/>
            </a:pPr>
            <a:r>
              <a:rPr b="1" i="1" lang="en-US" sz="3400">
                <a:solidFill>
                  <a:schemeClr val="dk1"/>
                </a:solidFill>
                <a:highlight>
                  <a:srgbClr val="FFFFFF"/>
                </a:highlight>
                <a:latin typeface="Halant"/>
                <a:ea typeface="Halant"/>
                <a:cs typeface="Halant"/>
                <a:sym typeface="Halant"/>
              </a:rPr>
              <a:t>“In additional to taking slaves and booty, wartime victors in central Mexico often burned their enemies’ codices, the hand-painted picture-texts in which priests recorded their people’s histories. Tlacaelel* insisted that in addition to destroying the codices of their former </a:t>
            </a:r>
            <a:r>
              <a:rPr b="1" i="1" lang="en-US" sz="3400">
                <a:solidFill>
                  <a:schemeClr val="dk1"/>
                </a:solidFill>
                <a:highlight>
                  <a:srgbClr val="FFFFFF"/>
                </a:highlight>
                <a:latin typeface="Halant"/>
                <a:ea typeface="Halant"/>
                <a:cs typeface="Halant"/>
                <a:sym typeface="Halant"/>
              </a:rPr>
              <a:t>oppressors</a:t>
            </a:r>
            <a:r>
              <a:rPr b="1" i="1" lang="en-US" sz="3400">
                <a:solidFill>
                  <a:schemeClr val="dk1"/>
                </a:solidFill>
                <a:highlight>
                  <a:srgbClr val="FFFFFF"/>
                </a:highlight>
                <a:latin typeface="Halant"/>
                <a:ea typeface="Halant"/>
                <a:cs typeface="Halant"/>
                <a:sym typeface="Halant"/>
              </a:rPr>
              <a:t> the Mexica should set fire to their own codices… ‘It is not fitting that our people / Should know these </a:t>
            </a:r>
            <a:r>
              <a:rPr b="1" i="1" lang="en-US" sz="3400">
                <a:solidFill>
                  <a:schemeClr val="dk1"/>
                </a:solidFill>
                <a:highlight>
                  <a:srgbClr val="FFFFFF"/>
                </a:highlight>
                <a:latin typeface="Halant"/>
                <a:ea typeface="Halant"/>
                <a:cs typeface="Halant"/>
                <a:sym typeface="Halant"/>
              </a:rPr>
              <a:t>pictures</a:t>
            </a:r>
            <a:r>
              <a:rPr b="1" i="1" lang="en-US" sz="3400">
                <a:solidFill>
                  <a:schemeClr val="dk1"/>
                </a:solidFill>
                <a:highlight>
                  <a:srgbClr val="FFFFFF"/>
                </a:highlight>
                <a:latin typeface="Halant"/>
                <a:ea typeface="Halant"/>
                <a:cs typeface="Halant"/>
                <a:sym typeface="Halant"/>
              </a:rPr>
              <a:t>. / Our people, our subjects, will be lost / And our land destroyed, / For these pictures are full of lies.’ The ‘lies’ were the inconvenient fact that the Mexica past was one of poverty and humiliation. To motivate the people properly, Tlacaelel said, the priesthood should rewrite Mexica history by creating new codices, adding in the great deeds whose lack now seemed embarrassing and adorning their ancestry with ties to the Toltecs and Teotihuacan.”</a:t>
            </a:r>
            <a:endParaRPr b="1" i="1" sz="3400">
              <a:solidFill>
                <a:schemeClr val="dk1"/>
              </a:solidFill>
              <a:highlight>
                <a:srgbClr val="FFFFFF"/>
              </a:highlight>
              <a:latin typeface="Halant"/>
              <a:ea typeface="Halant"/>
              <a:cs typeface="Halant"/>
              <a:sym typeface="Halant"/>
            </a:endParaRPr>
          </a:p>
          <a:p>
            <a:pPr indent="0" lvl="0" marL="0" rtl="0" algn="l">
              <a:spcBef>
                <a:spcPts val="0"/>
              </a:spcBef>
              <a:spcAft>
                <a:spcPts val="0"/>
              </a:spcAft>
              <a:buClr>
                <a:schemeClr val="dk1"/>
              </a:buClr>
              <a:buSzPts val="1100"/>
              <a:buFont typeface="Arial"/>
              <a:buNone/>
            </a:pPr>
            <a:r>
              <a:t/>
            </a:r>
            <a:endParaRPr i="1" sz="20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US" sz="2000">
                <a:solidFill>
                  <a:schemeClr val="dk1"/>
                </a:solidFill>
                <a:latin typeface="Inter"/>
                <a:ea typeface="Inter"/>
                <a:cs typeface="Inter"/>
                <a:sym typeface="Inter"/>
              </a:rPr>
              <a:t>* Tlacaelel was the principal architect of of the Aztec Triple Alliance, which is better known as the Aztec Empire</a:t>
            </a:r>
            <a:endParaRPr sz="20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20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US" sz="2000">
                <a:solidFill>
                  <a:schemeClr val="dk1"/>
                </a:solidFill>
                <a:latin typeface="Inter"/>
                <a:ea typeface="Inter"/>
                <a:cs typeface="Inter"/>
                <a:sym typeface="Inter"/>
              </a:rPr>
              <a:t>Source: Charles C. Mann, </a:t>
            </a:r>
            <a:r>
              <a:rPr i="1" lang="en-US" sz="2000">
                <a:solidFill>
                  <a:schemeClr val="dk1"/>
                </a:solidFill>
                <a:latin typeface="Inter"/>
                <a:ea typeface="Inter"/>
                <a:cs typeface="Inter"/>
                <a:sym typeface="Inter"/>
              </a:rPr>
              <a:t>1491: New Revelations of the Americas Before Columbus</a:t>
            </a:r>
            <a:r>
              <a:rPr lang="en-US" sz="2000">
                <a:solidFill>
                  <a:schemeClr val="dk1"/>
                </a:solidFill>
                <a:latin typeface="Inter"/>
                <a:ea typeface="Inter"/>
                <a:cs typeface="Inter"/>
                <a:sym typeface="Inter"/>
              </a:rPr>
              <a:t>, 2005.</a:t>
            </a:r>
            <a:endParaRPr sz="2000">
              <a:solidFill>
                <a:schemeClr val="dk1"/>
              </a:solidFill>
              <a:latin typeface="Inter"/>
              <a:ea typeface="Inter"/>
              <a:cs typeface="Inter"/>
              <a:sym typeface="Inter"/>
            </a:endParaRPr>
          </a:p>
        </p:txBody>
      </p:sp>
      <p:sp>
        <p:nvSpPr>
          <p:cNvPr id="360" name="Google Shape;360;p34"/>
          <p:cNvSpPr/>
          <p:nvPr/>
        </p:nvSpPr>
        <p:spPr>
          <a:xfrm>
            <a:off x="13764167" y="7198799"/>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361" name="Google Shape;361;p34"/>
          <p:cNvGrpSpPr/>
          <p:nvPr/>
        </p:nvGrpSpPr>
        <p:grpSpPr>
          <a:xfrm>
            <a:off x="-254016" y="9230009"/>
            <a:ext cx="18796043" cy="937448"/>
            <a:chOff x="204" y="0"/>
            <a:chExt cx="25061391" cy="1249931"/>
          </a:xfrm>
        </p:grpSpPr>
        <p:grpSp>
          <p:nvGrpSpPr>
            <p:cNvPr id="362" name="Google Shape;362;p34"/>
            <p:cNvGrpSpPr/>
            <p:nvPr/>
          </p:nvGrpSpPr>
          <p:grpSpPr>
            <a:xfrm rot="5400000">
              <a:off x="12002369" y="-11663474"/>
              <a:ext cx="1249931" cy="24576878"/>
              <a:chOff x="0" y="-38100"/>
              <a:chExt cx="246900" cy="4854692"/>
            </a:xfrm>
          </p:grpSpPr>
          <p:sp>
            <p:nvSpPr>
              <p:cNvPr id="363" name="Google Shape;363;p34"/>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364" name="Google Shape;364;p34"/>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65" name="Google Shape;365;p34"/>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366" name="Google Shape;366;p34"/>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367" name="Google Shape;367;p34"/>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grpSp>
        <p:nvGrpSpPr>
          <p:cNvPr id="368" name="Google Shape;368;p34"/>
          <p:cNvGrpSpPr/>
          <p:nvPr/>
        </p:nvGrpSpPr>
        <p:grpSpPr>
          <a:xfrm>
            <a:off x="15859155" y="-98041"/>
            <a:ext cx="1562625" cy="1771271"/>
            <a:chOff x="0" y="-130721"/>
            <a:chExt cx="2083500" cy="2361695"/>
          </a:xfrm>
        </p:grpSpPr>
        <p:grpSp>
          <p:nvGrpSpPr>
            <p:cNvPr id="369" name="Google Shape;369;p34"/>
            <p:cNvGrpSpPr/>
            <p:nvPr/>
          </p:nvGrpSpPr>
          <p:grpSpPr>
            <a:xfrm>
              <a:off x="75599" y="-130721"/>
              <a:ext cx="1932614" cy="2361695"/>
              <a:chOff x="0" y="-47625"/>
              <a:chExt cx="704100" cy="860425"/>
            </a:xfrm>
          </p:grpSpPr>
          <p:sp>
            <p:nvSpPr>
              <p:cNvPr id="370" name="Google Shape;370;p34"/>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1" name="Google Shape;371;p34"/>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72" name="Google Shape;372;p34"/>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lt1"/>
                  </a:solidFill>
                  <a:latin typeface="Halant"/>
                  <a:ea typeface="Halant"/>
                  <a:cs typeface="Halant"/>
                  <a:sym typeface="Halant"/>
                </a:rPr>
                <a:t>8</a:t>
              </a:r>
              <a:endParaRPr>
                <a:solidFill>
                  <a:schemeClr val="lt1"/>
                </a:solidFill>
              </a:endParaRPr>
            </a:p>
          </p:txBody>
        </p:sp>
      </p:grpSp>
      <p:sp>
        <p:nvSpPr>
          <p:cNvPr id="373" name="Google Shape;373;p34"/>
          <p:cNvSpPr/>
          <p:nvPr/>
        </p:nvSpPr>
        <p:spPr>
          <a:xfrm>
            <a:off x="-2627572" y="-733336"/>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