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Lst>
  <p:sldSz cy="5143500" cx="9144000"/>
  <p:notesSz cx="6858000" cy="9144000"/>
  <p:embeddedFontLst>
    <p:embeddedFont>
      <p:font typeface="Halant"/>
      <p:bold r:id="rId18"/>
    </p:embeddedFont>
    <p:embeddedFont>
      <p:font typeface="Inter"/>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bold.fntdata"/><Relationship Id="rId11" Type="http://schemas.openxmlformats.org/officeDocument/2006/relationships/slide" Target="slides/slide5.xml"/><Relationship Id="rId22" Type="http://schemas.openxmlformats.org/officeDocument/2006/relationships/font" Target="fonts/Inter-boldItalic.fntdata"/><Relationship Id="rId10" Type="http://schemas.openxmlformats.org/officeDocument/2006/relationships/slide" Target="slides/slide4.xml"/><Relationship Id="rId21" Type="http://schemas.openxmlformats.org/officeDocument/2006/relationships/font" Target="fonts/Inter-italic.fntdata"/><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2.xml"/><Relationship Id="rId19" Type="http://schemas.openxmlformats.org/officeDocument/2006/relationships/font" Target="fonts/Inter-regular.fntdata"/><Relationship Id="rId6" Type="http://schemas.openxmlformats.org/officeDocument/2006/relationships/notesMaster" Target="notesMasters/notesMaster1.xml"/><Relationship Id="rId18" Type="http://schemas.openxmlformats.org/officeDocument/2006/relationships/font" Target="fonts/Halant-bold.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065e5a862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g3065e5a8629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308ba6e4501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g308ba6e4501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g31af3e6878d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g31af3e6878d_0_1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3065e5a8629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g3065e5a8629_0_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3065e5a8629_0_2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g3065e5a8629_0_28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3067e39a40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g3067e39a40f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3065e5a8629_0_3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g3065e5a8629_0_37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3065e5a8629_0_3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g3065e5a8629_0_39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3067e39a40f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g3067e39a40f_0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g3065e5a8629_0_4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g3065e5a8629_0_4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3067e39a40f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g3067e39a40f_0_13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6" name="Shape 56"/>
        <p:cNvGrpSpPr/>
        <p:nvPr/>
      </p:nvGrpSpPr>
      <p:grpSpPr>
        <a:xfrm>
          <a:off x="0" y="0"/>
          <a:ext cx="0" cy="0"/>
          <a:chOff x="0" y="0"/>
          <a:chExt cx="0" cy="0"/>
        </a:xfrm>
      </p:grpSpPr>
      <p:sp>
        <p:nvSpPr>
          <p:cNvPr id="57" name="Google Shape;57;p1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58" name="Google Shape;58;p1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59" name="Google Shape;59;p1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0" name="Shape 60"/>
        <p:cNvGrpSpPr/>
        <p:nvPr/>
      </p:nvGrpSpPr>
      <p:grpSpPr>
        <a:xfrm>
          <a:off x="0" y="0"/>
          <a:ext cx="0" cy="0"/>
          <a:chOff x="0" y="0"/>
          <a:chExt cx="0" cy="0"/>
        </a:xfrm>
      </p:grpSpPr>
      <p:sp>
        <p:nvSpPr>
          <p:cNvPr id="61" name="Google Shape;61;p15"/>
          <p:cNvSpPr txBox="1"/>
          <p:nvPr>
            <p:ph type="ctrTitle"/>
          </p:nvPr>
        </p:nvSpPr>
        <p:spPr>
          <a:xfrm>
            <a:off x="342900" y="1065213"/>
            <a:ext cx="3886200" cy="7350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62" name="Google Shape;62;p15"/>
          <p:cNvSpPr txBox="1"/>
          <p:nvPr>
            <p:ph idx="1" type="subTitle"/>
          </p:nvPr>
        </p:nvSpPr>
        <p:spPr>
          <a:xfrm>
            <a:off x="685800" y="1943100"/>
            <a:ext cx="3200400" cy="876300"/>
          </a:xfrm>
          <a:prstGeom prst="rect">
            <a:avLst/>
          </a:prstGeom>
          <a:noFill/>
          <a:ln>
            <a:noFill/>
          </a:ln>
        </p:spPr>
        <p:txBody>
          <a:bodyPr anchorCtr="0" anchor="t" bIns="22850" lIns="45725" spcFirstLastPara="1" rIns="45725" wrap="square" tIns="22850">
            <a:normAutofit/>
          </a:bodyPr>
          <a:lstStyle>
            <a:lvl1pPr lvl="0" algn="ctr">
              <a:spcBef>
                <a:spcPts val="300"/>
              </a:spcBef>
              <a:spcAft>
                <a:spcPts val="0"/>
              </a:spcAft>
              <a:buClr>
                <a:srgbClr val="888888"/>
              </a:buClr>
              <a:buSzPts val="1600"/>
              <a:buNone/>
              <a:defRPr>
                <a:solidFill>
                  <a:srgbClr val="888888"/>
                </a:solidFill>
              </a:defRPr>
            </a:lvl1pPr>
            <a:lvl2pPr lvl="1" algn="ctr">
              <a:spcBef>
                <a:spcPts val="300"/>
              </a:spcBef>
              <a:spcAft>
                <a:spcPts val="0"/>
              </a:spcAft>
              <a:buClr>
                <a:srgbClr val="888888"/>
              </a:buClr>
              <a:buSzPts val="1400"/>
              <a:buNone/>
              <a:defRPr>
                <a:solidFill>
                  <a:srgbClr val="888888"/>
                </a:solidFill>
              </a:defRPr>
            </a:lvl2pPr>
            <a:lvl3pPr lvl="2" algn="ctr">
              <a:spcBef>
                <a:spcPts val="200"/>
              </a:spcBef>
              <a:spcAft>
                <a:spcPts val="0"/>
              </a:spcAft>
              <a:buClr>
                <a:srgbClr val="888888"/>
              </a:buClr>
              <a:buSzPts val="1200"/>
              <a:buNone/>
              <a:defRPr>
                <a:solidFill>
                  <a:srgbClr val="888888"/>
                </a:solidFill>
              </a:defRPr>
            </a:lvl3pPr>
            <a:lvl4pPr lvl="3" algn="ctr">
              <a:spcBef>
                <a:spcPts val="200"/>
              </a:spcBef>
              <a:spcAft>
                <a:spcPts val="0"/>
              </a:spcAft>
              <a:buClr>
                <a:srgbClr val="888888"/>
              </a:buClr>
              <a:buSzPts val="1000"/>
              <a:buNone/>
              <a:defRPr>
                <a:solidFill>
                  <a:srgbClr val="888888"/>
                </a:solidFill>
              </a:defRPr>
            </a:lvl4pPr>
            <a:lvl5pPr lvl="4" algn="ctr">
              <a:spcBef>
                <a:spcPts val="200"/>
              </a:spcBef>
              <a:spcAft>
                <a:spcPts val="0"/>
              </a:spcAft>
              <a:buClr>
                <a:srgbClr val="888888"/>
              </a:buClr>
              <a:buSzPts val="1000"/>
              <a:buNone/>
              <a:defRPr>
                <a:solidFill>
                  <a:srgbClr val="888888"/>
                </a:solidFill>
              </a:defRPr>
            </a:lvl5pPr>
            <a:lvl6pPr lvl="5" algn="ctr">
              <a:spcBef>
                <a:spcPts val="200"/>
              </a:spcBef>
              <a:spcAft>
                <a:spcPts val="0"/>
              </a:spcAft>
              <a:buClr>
                <a:srgbClr val="888888"/>
              </a:buClr>
              <a:buSzPts val="1000"/>
              <a:buNone/>
              <a:defRPr>
                <a:solidFill>
                  <a:srgbClr val="888888"/>
                </a:solidFill>
              </a:defRPr>
            </a:lvl6pPr>
            <a:lvl7pPr lvl="6" algn="ctr">
              <a:spcBef>
                <a:spcPts val="200"/>
              </a:spcBef>
              <a:spcAft>
                <a:spcPts val="0"/>
              </a:spcAft>
              <a:buClr>
                <a:srgbClr val="888888"/>
              </a:buClr>
              <a:buSzPts val="1000"/>
              <a:buNone/>
              <a:defRPr>
                <a:solidFill>
                  <a:srgbClr val="888888"/>
                </a:solidFill>
              </a:defRPr>
            </a:lvl7pPr>
            <a:lvl8pPr lvl="7" algn="ctr">
              <a:spcBef>
                <a:spcPts val="200"/>
              </a:spcBef>
              <a:spcAft>
                <a:spcPts val="0"/>
              </a:spcAft>
              <a:buClr>
                <a:srgbClr val="888888"/>
              </a:buClr>
              <a:buSzPts val="1000"/>
              <a:buNone/>
              <a:defRPr>
                <a:solidFill>
                  <a:srgbClr val="888888"/>
                </a:solidFill>
              </a:defRPr>
            </a:lvl8pPr>
            <a:lvl9pPr lvl="8" algn="ctr">
              <a:spcBef>
                <a:spcPts val="200"/>
              </a:spcBef>
              <a:spcAft>
                <a:spcPts val="0"/>
              </a:spcAft>
              <a:buClr>
                <a:srgbClr val="888888"/>
              </a:buClr>
              <a:buSzPts val="1000"/>
              <a:buNone/>
              <a:defRPr>
                <a:solidFill>
                  <a:srgbClr val="888888"/>
                </a:solidFill>
              </a:defRPr>
            </a:lvl9pPr>
          </a:lstStyle>
          <a:p/>
        </p:txBody>
      </p:sp>
      <p:sp>
        <p:nvSpPr>
          <p:cNvPr id="63" name="Google Shape;63;p15"/>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4" name="Google Shape;64;p15"/>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5" name="Google Shape;65;p15"/>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6" name="Shape 66"/>
        <p:cNvGrpSpPr/>
        <p:nvPr/>
      </p:nvGrpSpPr>
      <p:grpSpPr>
        <a:xfrm>
          <a:off x="0" y="0"/>
          <a:ext cx="0" cy="0"/>
          <a:chOff x="0" y="0"/>
          <a:chExt cx="0" cy="0"/>
        </a:xfrm>
      </p:grpSpPr>
      <p:sp>
        <p:nvSpPr>
          <p:cNvPr id="67" name="Google Shape;67;p16"/>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68" name="Google Shape;68;p16"/>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69" name="Google Shape;69;p16"/>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0" name="Google Shape;70;p16"/>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1" name="Google Shape;71;p16"/>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2" name="Shape 72"/>
        <p:cNvGrpSpPr/>
        <p:nvPr/>
      </p:nvGrpSpPr>
      <p:grpSpPr>
        <a:xfrm>
          <a:off x="0" y="0"/>
          <a:ext cx="0" cy="0"/>
          <a:chOff x="0" y="0"/>
          <a:chExt cx="0" cy="0"/>
        </a:xfrm>
      </p:grpSpPr>
      <p:sp>
        <p:nvSpPr>
          <p:cNvPr id="73" name="Google Shape;73;p17"/>
          <p:cNvSpPr txBox="1"/>
          <p:nvPr>
            <p:ph type="title"/>
          </p:nvPr>
        </p:nvSpPr>
        <p:spPr>
          <a:xfrm>
            <a:off x="361156" y="2203450"/>
            <a:ext cx="3886200" cy="681000"/>
          </a:xfrm>
          <a:prstGeom prst="rect">
            <a:avLst/>
          </a:prstGeom>
          <a:noFill/>
          <a:ln>
            <a:noFill/>
          </a:ln>
        </p:spPr>
        <p:txBody>
          <a:bodyPr anchorCtr="0" anchor="t" bIns="22850" lIns="45725" spcFirstLastPara="1" rIns="45725" wrap="square" tIns="22850">
            <a:normAutofit/>
          </a:bodyPr>
          <a:lstStyle>
            <a:lvl1pPr lvl="0" algn="l">
              <a:spcBef>
                <a:spcPts val="0"/>
              </a:spcBef>
              <a:spcAft>
                <a:spcPts val="0"/>
              </a:spcAft>
              <a:buClr>
                <a:schemeClr val="dk1"/>
              </a:buClr>
              <a:buSzPts val="2000"/>
              <a:buFont typeface="Calibri"/>
              <a:buNone/>
              <a:defRPr b="1" sz="2000" cap="none"/>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74" name="Google Shape;74;p17"/>
          <p:cNvSpPr txBox="1"/>
          <p:nvPr>
            <p:ph idx="1" type="body"/>
          </p:nvPr>
        </p:nvSpPr>
        <p:spPr>
          <a:xfrm>
            <a:off x="361156" y="1453357"/>
            <a:ext cx="3886200" cy="7503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rgbClr val="888888"/>
              </a:buClr>
              <a:buSzPts val="1000"/>
              <a:buNone/>
              <a:defRPr sz="1000">
                <a:solidFill>
                  <a:srgbClr val="888888"/>
                </a:solidFill>
              </a:defRPr>
            </a:lvl1pPr>
            <a:lvl2pPr indent="-228600" lvl="1" marL="914400" algn="l">
              <a:spcBef>
                <a:spcPts val="200"/>
              </a:spcBef>
              <a:spcAft>
                <a:spcPts val="0"/>
              </a:spcAft>
              <a:buClr>
                <a:srgbClr val="888888"/>
              </a:buClr>
              <a:buSzPts val="900"/>
              <a:buNone/>
              <a:defRPr sz="900">
                <a:solidFill>
                  <a:srgbClr val="888888"/>
                </a:solidFill>
              </a:defRPr>
            </a:lvl2pPr>
            <a:lvl3pPr indent="-228600" lvl="2" marL="1371600" algn="l">
              <a:spcBef>
                <a:spcPts val="200"/>
              </a:spcBef>
              <a:spcAft>
                <a:spcPts val="0"/>
              </a:spcAft>
              <a:buClr>
                <a:srgbClr val="888888"/>
              </a:buClr>
              <a:buSzPts val="800"/>
              <a:buNone/>
              <a:defRPr sz="800">
                <a:solidFill>
                  <a:srgbClr val="888888"/>
                </a:solidFill>
              </a:defRPr>
            </a:lvl3pPr>
            <a:lvl4pPr indent="-228600" lvl="3" marL="1828800" algn="l">
              <a:spcBef>
                <a:spcPts val="100"/>
              </a:spcBef>
              <a:spcAft>
                <a:spcPts val="0"/>
              </a:spcAft>
              <a:buClr>
                <a:srgbClr val="888888"/>
              </a:buClr>
              <a:buSzPts val="700"/>
              <a:buNone/>
              <a:defRPr sz="700">
                <a:solidFill>
                  <a:srgbClr val="888888"/>
                </a:solidFill>
              </a:defRPr>
            </a:lvl4pPr>
            <a:lvl5pPr indent="-228600" lvl="4" marL="2286000" algn="l">
              <a:spcBef>
                <a:spcPts val="100"/>
              </a:spcBef>
              <a:spcAft>
                <a:spcPts val="0"/>
              </a:spcAft>
              <a:buClr>
                <a:srgbClr val="888888"/>
              </a:buClr>
              <a:buSzPts val="700"/>
              <a:buNone/>
              <a:defRPr sz="700">
                <a:solidFill>
                  <a:srgbClr val="888888"/>
                </a:solidFill>
              </a:defRPr>
            </a:lvl5pPr>
            <a:lvl6pPr indent="-228600" lvl="5" marL="2743200" algn="l">
              <a:spcBef>
                <a:spcPts val="100"/>
              </a:spcBef>
              <a:spcAft>
                <a:spcPts val="0"/>
              </a:spcAft>
              <a:buClr>
                <a:srgbClr val="888888"/>
              </a:buClr>
              <a:buSzPts val="700"/>
              <a:buNone/>
              <a:defRPr sz="700">
                <a:solidFill>
                  <a:srgbClr val="888888"/>
                </a:solidFill>
              </a:defRPr>
            </a:lvl6pPr>
            <a:lvl7pPr indent="-228600" lvl="6" marL="3200400" algn="l">
              <a:spcBef>
                <a:spcPts val="100"/>
              </a:spcBef>
              <a:spcAft>
                <a:spcPts val="0"/>
              </a:spcAft>
              <a:buClr>
                <a:srgbClr val="888888"/>
              </a:buClr>
              <a:buSzPts val="700"/>
              <a:buNone/>
              <a:defRPr sz="700">
                <a:solidFill>
                  <a:srgbClr val="888888"/>
                </a:solidFill>
              </a:defRPr>
            </a:lvl7pPr>
            <a:lvl8pPr indent="-228600" lvl="7" marL="3657600" algn="l">
              <a:spcBef>
                <a:spcPts val="100"/>
              </a:spcBef>
              <a:spcAft>
                <a:spcPts val="0"/>
              </a:spcAft>
              <a:buClr>
                <a:srgbClr val="888888"/>
              </a:buClr>
              <a:buSzPts val="700"/>
              <a:buNone/>
              <a:defRPr sz="700">
                <a:solidFill>
                  <a:srgbClr val="888888"/>
                </a:solidFill>
              </a:defRPr>
            </a:lvl8pPr>
            <a:lvl9pPr indent="-228600" lvl="8" marL="4114800" algn="l">
              <a:spcBef>
                <a:spcPts val="100"/>
              </a:spcBef>
              <a:spcAft>
                <a:spcPts val="0"/>
              </a:spcAft>
              <a:buClr>
                <a:srgbClr val="888888"/>
              </a:buClr>
              <a:buSzPts val="700"/>
              <a:buNone/>
              <a:defRPr sz="700">
                <a:solidFill>
                  <a:srgbClr val="888888"/>
                </a:solidFill>
              </a:defRPr>
            </a:lvl9pPr>
          </a:lstStyle>
          <a:p/>
        </p:txBody>
      </p:sp>
      <p:sp>
        <p:nvSpPr>
          <p:cNvPr id="75" name="Google Shape;75;p17"/>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6" name="Google Shape;76;p17"/>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7" name="Google Shape;77;p17"/>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8" name="Shape 78"/>
        <p:cNvGrpSpPr/>
        <p:nvPr/>
      </p:nvGrpSpPr>
      <p:grpSpPr>
        <a:xfrm>
          <a:off x="0" y="0"/>
          <a:ext cx="0" cy="0"/>
          <a:chOff x="0" y="0"/>
          <a:chExt cx="0" cy="0"/>
        </a:xfrm>
      </p:grpSpPr>
      <p:sp>
        <p:nvSpPr>
          <p:cNvPr id="79" name="Google Shape;79;p18"/>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0" name="Google Shape;80;p18"/>
          <p:cNvSpPr txBox="1"/>
          <p:nvPr>
            <p:ph idx="1" type="body"/>
          </p:nvPr>
        </p:nvSpPr>
        <p:spPr>
          <a:xfrm>
            <a:off x="2286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1" name="Google Shape;81;p18"/>
          <p:cNvSpPr txBox="1"/>
          <p:nvPr>
            <p:ph idx="2" type="body"/>
          </p:nvPr>
        </p:nvSpPr>
        <p:spPr>
          <a:xfrm>
            <a:off x="23241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2" name="Google Shape;82;p18"/>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3" name="Google Shape;83;p18"/>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4" name="Google Shape;84;p18"/>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5" name="Shape 85"/>
        <p:cNvGrpSpPr/>
        <p:nvPr/>
      </p:nvGrpSpPr>
      <p:grpSpPr>
        <a:xfrm>
          <a:off x="0" y="0"/>
          <a:ext cx="0" cy="0"/>
          <a:chOff x="0" y="0"/>
          <a:chExt cx="0" cy="0"/>
        </a:xfrm>
      </p:grpSpPr>
      <p:sp>
        <p:nvSpPr>
          <p:cNvPr id="86" name="Google Shape;86;p19"/>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2200"/>
              <a:buFont typeface="Calibri"/>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7" name="Google Shape;87;p19"/>
          <p:cNvSpPr txBox="1"/>
          <p:nvPr>
            <p:ph idx="1" type="body"/>
          </p:nvPr>
        </p:nvSpPr>
        <p:spPr>
          <a:xfrm>
            <a:off x="228600" y="767556"/>
            <a:ext cx="2020200" cy="3201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88" name="Google Shape;88;p19"/>
          <p:cNvSpPr txBox="1"/>
          <p:nvPr>
            <p:ph idx="2" type="body"/>
          </p:nvPr>
        </p:nvSpPr>
        <p:spPr>
          <a:xfrm>
            <a:off x="228600" y="1087438"/>
            <a:ext cx="2020200" cy="19758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89" name="Google Shape;89;p19"/>
          <p:cNvSpPr txBox="1"/>
          <p:nvPr>
            <p:ph idx="3" type="body"/>
          </p:nvPr>
        </p:nvSpPr>
        <p:spPr>
          <a:xfrm>
            <a:off x="2322513" y="767556"/>
            <a:ext cx="2021100" cy="3201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90" name="Google Shape;90;p19"/>
          <p:cNvSpPr txBox="1"/>
          <p:nvPr>
            <p:ph idx="4" type="body"/>
          </p:nvPr>
        </p:nvSpPr>
        <p:spPr>
          <a:xfrm>
            <a:off x="2322513" y="1087438"/>
            <a:ext cx="2021100" cy="19758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91" name="Google Shape;91;p19"/>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2" name="Google Shape;92;p19"/>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3" name="Google Shape;93;p19"/>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4" name="Shape 94"/>
        <p:cNvGrpSpPr/>
        <p:nvPr/>
      </p:nvGrpSpPr>
      <p:grpSpPr>
        <a:xfrm>
          <a:off x="0" y="0"/>
          <a:ext cx="0" cy="0"/>
          <a:chOff x="0" y="0"/>
          <a:chExt cx="0" cy="0"/>
        </a:xfrm>
      </p:grpSpPr>
      <p:sp>
        <p:nvSpPr>
          <p:cNvPr id="95" name="Google Shape;95;p20"/>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96" name="Google Shape;96;p20"/>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7" name="Google Shape;97;p20"/>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8" name="Google Shape;98;p20"/>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9" name="Shape 99"/>
        <p:cNvGrpSpPr/>
        <p:nvPr/>
      </p:nvGrpSpPr>
      <p:grpSpPr>
        <a:xfrm>
          <a:off x="0" y="0"/>
          <a:ext cx="0" cy="0"/>
          <a:chOff x="0" y="0"/>
          <a:chExt cx="0" cy="0"/>
        </a:xfrm>
      </p:grpSpPr>
      <p:sp>
        <p:nvSpPr>
          <p:cNvPr id="100" name="Google Shape;100;p21"/>
          <p:cNvSpPr txBox="1"/>
          <p:nvPr>
            <p:ph type="title"/>
          </p:nvPr>
        </p:nvSpPr>
        <p:spPr>
          <a:xfrm>
            <a:off x="228600" y="136525"/>
            <a:ext cx="1504200" cy="5811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1" name="Google Shape;101;p21"/>
          <p:cNvSpPr txBox="1"/>
          <p:nvPr>
            <p:ph idx="1" type="body"/>
          </p:nvPr>
        </p:nvSpPr>
        <p:spPr>
          <a:xfrm>
            <a:off x="1787525" y="136525"/>
            <a:ext cx="2556000" cy="2926500"/>
          </a:xfrm>
          <a:prstGeom prst="rect">
            <a:avLst/>
          </a:prstGeom>
          <a:noFill/>
          <a:ln>
            <a:noFill/>
          </a:ln>
        </p:spPr>
        <p:txBody>
          <a:bodyPr anchorCtr="0" anchor="t" bIns="22850" lIns="45725" spcFirstLastPara="1" rIns="45725" wrap="square" tIns="22850">
            <a:normAutofit/>
          </a:bodyPr>
          <a:lstStyle>
            <a:lvl1pPr indent="-330200" lvl="0" marL="457200" algn="l">
              <a:spcBef>
                <a:spcPts val="300"/>
              </a:spcBef>
              <a:spcAft>
                <a:spcPts val="0"/>
              </a:spcAft>
              <a:buClr>
                <a:schemeClr val="dk1"/>
              </a:buClr>
              <a:buSzPts val="1600"/>
              <a:buChar char="•"/>
              <a:defRPr sz="1600"/>
            </a:lvl1pPr>
            <a:lvl2pPr indent="-317500" lvl="1" marL="914400" algn="l">
              <a:spcBef>
                <a:spcPts val="300"/>
              </a:spcBef>
              <a:spcAft>
                <a:spcPts val="0"/>
              </a:spcAft>
              <a:buClr>
                <a:schemeClr val="dk1"/>
              </a:buClr>
              <a:buSzPts val="1400"/>
              <a:buChar char="–"/>
              <a:defRPr sz="1400"/>
            </a:lvl2pPr>
            <a:lvl3pPr indent="-304800" lvl="2" marL="1371600" algn="l">
              <a:spcBef>
                <a:spcPts val="200"/>
              </a:spcBef>
              <a:spcAft>
                <a:spcPts val="0"/>
              </a:spcAft>
              <a:buClr>
                <a:schemeClr val="dk1"/>
              </a:buClr>
              <a:buSzPts val="1200"/>
              <a:buChar char="•"/>
              <a:defRPr sz="1200"/>
            </a:lvl3pPr>
            <a:lvl4pPr indent="-292100" lvl="3" marL="1828800" algn="l">
              <a:spcBef>
                <a:spcPts val="200"/>
              </a:spcBef>
              <a:spcAft>
                <a:spcPts val="0"/>
              </a:spcAft>
              <a:buClr>
                <a:schemeClr val="dk1"/>
              </a:buClr>
              <a:buSzPts val="1000"/>
              <a:buChar char="–"/>
              <a:defRPr sz="1000"/>
            </a:lvl4pPr>
            <a:lvl5pPr indent="-292100" lvl="4" marL="2286000" algn="l">
              <a:spcBef>
                <a:spcPts val="200"/>
              </a:spcBef>
              <a:spcAft>
                <a:spcPts val="0"/>
              </a:spcAft>
              <a:buClr>
                <a:schemeClr val="dk1"/>
              </a:buClr>
              <a:buSzPts val="1000"/>
              <a:buChar char="»"/>
              <a:defRPr sz="1000"/>
            </a:lvl5pPr>
            <a:lvl6pPr indent="-292100" lvl="5" marL="2743200" algn="l">
              <a:spcBef>
                <a:spcPts val="200"/>
              </a:spcBef>
              <a:spcAft>
                <a:spcPts val="0"/>
              </a:spcAft>
              <a:buClr>
                <a:schemeClr val="dk1"/>
              </a:buClr>
              <a:buSzPts val="1000"/>
              <a:buChar char="•"/>
              <a:defRPr sz="1000"/>
            </a:lvl6pPr>
            <a:lvl7pPr indent="-292100" lvl="6" marL="3200400" algn="l">
              <a:spcBef>
                <a:spcPts val="200"/>
              </a:spcBef>
              <a:spcAft>
                <a:spcPts val="0"/>
              </a:spcAft>
              <a:buClr>
                <a:schemeClr val="dk1"/>
              </a:buClr>
              <a:buSzPts val="1000"/>
              <a:buChar char="•"/>
              <a:defRPr sz="1000"/>
            </a:lvl7pPr>
            <a:lvl8pPr indent="-292100" lvl="7" marL="3657600" algn="l">
              <a:spcBef>
                <a:spcPts val="200"/>
              </a:spcBef>
              <a:spcAft>
                <a:spcPts val="0"/>
              </a:spcAft>
              <a:buClr>
                <a:schemeClr val="dk1"/>
              </a:buClr>
              <a:buSzPts val="1000"/>
              <a:buChar char="•"/>
              <a:defRPr sz="1000"/>
            </a:lvl8pPr>
            <a:lvl9pPr indent="-292100" lvl="8" marL="4114800" algn="l">
              <a:spcBef>
                <a:spcPts val="200"/>
              </a:spcBef>
              <a:spcAft>
                <a:spcPts val="0"/>
              </a:spcAft>
              <a:buClr>
                <a:schemeClr val="dk1"/>
              </a:buClr>
              <a:buSzPts val="1000"/>
              <a:buChar char="•"/>
              <a:defRPr sz="1000"/>
            </a:lvl9pPr>
          </a:lstStyle>
          <a:p/>
        </p:txBody>
      </p:sp>
      <p:sp>
        <p:nvSpPr>
          <p:cNvPr id="102" name="Google Shape;102;p21"/>
          <p:cNvSpPr txBox="1"/>
          <p:nvPr>
            <p:ph idx="2" type="body"/>
          </p:nvPr>
        </p:nvSpPr>
        <p:spPr>
          <a:xfrm>
            <a:off x="228600" y="717550"/>
            <a:ext cx="1504200" cy="23457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03" name="Google Shape;103;p21"/>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4" name="Google Shape;104;p21"/>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5" name="Google Shape;105;p21"/>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sp>
        <p:nvSpPr>
          <p:cNvPr id="107" name="Google Shape;107;p22"/>
          <p:cNvSpPr txBox="1"/>
          <p:nvPr>
            <p:ph type="title"/>
          </p:nvPr>
        </p:nvSpPr>
        <p:spPr>
          <a:xfrm>
            <a:off x="896144" y="2400300"/>
            <a:ext cx="2743200" cy="2835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8" name="Google Shape;108;p22"/>
          <p:cNvSpPr/>
          <p:nvPr>
            <p:ph idx="2" type="pic"/>
          </p:nvPr>
        </p:nvSpPr>
        <p:spPr>
          <a:xfrm>
            <a:off x="896144" y="306388"/>
            <a:ext cx="2743200" cy="2057400"/>
          </a:xfrm>
          <a:prstGeom prst="rect">
            <a:avLst/>
          </a:prstGeom>
          <a:noFill/>
          <a:ln>
            <a:noFill/>
          </a:ln>
        </p:spPr>
      </p:sp>
      <p:sp>
        <p:nvSpPr>
          <p:cNvPr id="109" name="Google Shape;109;p22"/>
          <p:cNvSpPr txBox="1"/>
          <p:nvPr>
            <p:ph idx="1" type="body"/>
          </p:nvPr>
        </p:nvSpPr>
        <p:spPr>
          <a:xfrm>
            <a:off x="896144" y="2683669"/>
            <a:ext cx="2743200" cy="4026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10" name="Google Shape;110;p22"/>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1" name="Google Shape;111;p22"/>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2" name="Google Shape;112;p22"/>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3" name="Shape 113"/>
        <p:cNvGrpSpPr/>
        <p:nvPr/>
      </p:nvGrpSpPr>
      <p:grpSpPr>
        <a:xfrm>
          <a:off x="0" y="0"/>
          <a:ext cx="0" cy="0"/>
          <a:chOff x="0" y="0"/>
          <a:chExt cx="0" cy="0"/>
        </a:xfrm>
      </p:grpSpPr>
      <p:sp>
        <p:nvSpPr>
          <p:cNvPr id="114" name="Google Shape;114;p23"/>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15" name="Google Shape;115;p23"/>
          <p:cNvSpPr txBox="1"/>
          <p:nvPr>
            <p:ph idx="1" type="body"/>
          </p:nvPr>
        </p:nvSpPr>
        <p:spPr>
          <a:xfrm rot="5400000">
            <a:off x="1154400" y="-125700"/>
            <a:ext cx="2263200" cy="41148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16" name="Google Shape;116;p23"/>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7" name="Google Shape;117;p23"/>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8" name="Google Shape;118;p23"/>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19" name="Shape 119"/>
        <p:cNvGrpSpPr/>
        <p:nvPr/>
      </p:nvGrpSpPr>
      <p:grpSpPr>
        <a:xfrm>
          <a:off x="0" y="0"/>
          <a:ext cx="0" cy="0"/>
          <a:chOff x="0" y="0"/>
          <a:chExt cx="0" cy="0"/>
        </a:xfrm>
      </p:grpSpPr>
      <p:sp>
        <p:nvSpPr>
          <p:cNvPr id="120" name="Google Shape;120;p24"/>
          <p:cNvSpPr txBox="1"/>
          <p:nvPr>
            <p:ph type="title"/>
          </p:nvPr>
        </p:nvSpPr>
        <p:spPr>
          <a:xfrm rot="5400000">
            <a:off x="2366100" y="1085919"/>
            <a:ext cx="2925900" cy="10287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21" name="Google Shape;121;p24"/>
          <p:cNvSpPr txBox="1"/>
          <p:nvPr>
            <p:ph idx="1" type="body"/>
          </p:nvPr>
        </p:nvSpPr>
        <p:spPr>
          <a:xfrm rot="5400000">
            <a:off x="270600" y="95319"/>
            <a:ext cx="2925900" cy="30099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22" name="Google Shape;122;p2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3" name="Google Shape;123;p2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4" name="Google Shape;124;p2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marR="0" algn="ctr">
              <a:spcBef>
                <a:spcPts val="0"/>
              </a:spcBef>
              <a:spcAft>
                <a:spcPts val="0"/>
              </a:spcAft>
              <a:buClr>
                <a:schemeClr val="dk1"/>
              </a:buClr>
              <a:buSzPts val="2200"/>
              <a:buFont typeface="Calibri"/>
              <a:buNone/>
              <a:defRPr b="0" i="0" sz="2200" u="none" cap="none" strike="noStrike">
                <a:solidFill>
                  <a:schemeClr val="dk1"/>
                </a:solidFill>
                <a:latin typeface="Calibri"/>
                <a:ea typeface="Calibri"/>
                <a:cs typeface="Calibri"/>
                <a:sym typeface="Calibri"/>
              </a:defRPr>
            </a:lvl1pPr>
            <a:lvl2pPr lvl="1">
              <a:spcBef>
                <a:spcPts val="0"/>
              </a:spcBef>
              <a:spcAft>
                <a:spcPts val="0"/>
              </a:spcAft>
              <a:buSzPts val="700"/>
              <a:buNone/>
              <a:defRPr sz="900"/>
            </a:lvl2pPr>
            <a:lvl3pPr lvl="2">
              <a:spcBef>
                <a:spcPts val="0"/>
              </a:spcBef>
              <a:spcAft>
                <a:spcPts val="0"/>
              </a:spcAft>
              <a:buSzPts val="700"/>
              <a:buNone/>
              <a:defRPr sz="900"/>
            </a:lvl3pPr>
            <a:lvl4pPr lvl="3">
              <a:spcBef>
                <a:spcPts val="0"/>
              </a:spcBef>
              <a:spcAft>
                <a:spcPts val="0"/>
              </a:spcAft>
              <a:buSzPts val="700"/>
              <a:buNone/>
              <a:defRPr sz="900"/>
            </a:lvl4pPr>
            <a:lvl5pPr lvl="4">
              <a:spcBef>
                <a:spcPts val="0"/>
              </a:spcBef>
              <a:spcAft>
                <a:spcPts val="0"/>
              </a:spcAft>
              <a:buSzPts val="700"/>
              <a:buNone/>
              <a:defRPr sz="900"/>
            </a:lvl5pPr>
            <a:lvl6pPr lvl="5">
              <a:spcBef>
                <a:spcPts val="0"/>
              </a:spcBef>
              <a:spcAft>
                <a:spcPts val="0"/>
              </a:spcAft>
              <a:buSzPts val="700"/>
              <a:buNone/>
              <a:defRPr sz="900"/>
            </a:lvl6pPr>
            <a:lvl7pPr lvl="6">
              <a:spcBef>
                <a:spcPts val="0"/>
              </a:spcBef>
              <a:spcAft>
                <a:spcPts val="0"/>
              </a:spcAft>
              <a:buSzPts val="700"/>
              <a:buNone/>
              <a:defRPr sz="900"/>
            </a:lvl7pPr>
            <a:lvl8pPr lvl="7">
              <a:spcBef>
                <a:spcPts val="0"/>
              </a:spcBef>
              <a:spcAft>
                <a:spcPts val="0"/>
              </a:spcAft>
              <a:buSzPts val="700"/>
              <a:buNone/>
              <a:defRPr sz="900"/>
            </a:lvl8pPr>
            <a:lvl9pPr lvl="8">
              <a:spcBef>
                <a:spcPts val="0"/>
              </a:spcBef>
              <a:spcAft>
                <a:spcPts val="0"/>
              </a:spcAft>
              <a:buSzPts val="700"/>
              <a:buNone/>
              <a:defRPr sz="900"/>
            </a:lvl9pPr>
          </a:lstStyle>
          <a:p/>
        </p:txBody>
      </p:sp>
      <p:sp>
        <p:nvSpPr>
          <p:cNvPr id="52" name="Google Shape;52;p13"/>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330200" lvl="0" marL="457200" marR="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1pPr>
            <a:lvl2pPr indent="-317500" lvl="1" marL="914400" marR="0" algn="l">
              <a:spcBef>
                <a:spcPts val="3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2pPr>
            <a:lvl3pPr indent="-304800" lvl="2" marL="1371600" marR="0" algn="l">
              <a:spcBef>
                <a:spcPts val="200"/>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3pPr>
            <a:lvl4pPr indent="-292100" lvl="3" marL="1828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4pPr>
            <a:lvl5pPr indent="-292100" lvl="4" marL="22860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5pPr>
            <a:lvl6pPr indent="-292100" lvl="5" marL="27432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6pPr>
            <a:lvl7pPr indent="-292100" lvl="6" marL="32004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7pPr>
            <a:lvl8pPr indent="-292100" lvl="7" marL="36576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8pPr>
            <a:lvl9pPr indent="-292100" lvl="8" marL="4114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9pPr>
          </a:lstStyle>
          <a:p/>
        </p:txBody>
      </p:sp>
      <p:sp>
        <p:nvSpPr>
          <p:cNvPr id="53" name="Google Shape;53;p13"/>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marR="0" algn="l">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marR="0" algn="ctr">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algn="r">
              <a:spcBef>
                <a:spcPts val="0"/>
              </a:spcBef>
              <a:buNone/>
              <a:defRPr b="0" i="0" sz="600" u="none" cap="none" strike="noStrike">
                <a:solidFill>
                  <a:srgbClr val="888888"/>
                </a:solidFill>
                <a:latin typeface="Calibri"/>
                <a:ea typeface="Calibri"/>
                <a:cs typeface="Calibri"/>
                <a:sym typeface="Calibri"/>
              </a:defRPr>
            </a:lvl1pPr>
            <a:lvl2pPr indent="0" lvl="1" marL="0" marR="0" algn="r">
              <a:spcBef>
                <a:spcPts val="0"/>
              </a:spcBef>
              <a:buNone/>
              <a:defRPr b="0" i="0" sz="600" u="none" cap="none" strike="noStrike">
                <a:solidFill>
                  <a:srgbClr val="888888"/>
                </a:solidFill>
                <a:latin typeface="Calibri"/>
                <a:ea typeface="Calibri"/>
                <a:cs typeface="Calibri"/>
                <a:sym typeface="Calibri"/>
              </a:defRPr>
            </a:lvl2pPr>
            <a:lvl3pPr indent="0" lvl="2" marL="0" marR="0" algn="r">
              <a:spcBef>
                <a:spcPts val="0"/>
              </a:spcBef>
              <a:buNone/>
              <a:defRPr b="0" i="0" sz="600" u="none" cap="none" strike="noStrike">
                <a:solidFill>
                  <a:srgbClr val="888888"/>
                </a:solidFill>
                <a:latin typeface="Calibri"/>
                <a:ea typeface="Calibri"/>
                <a:cs typeface="Calibri"/>
                <a:sym typeface="Calibri"/>
              </a:defRPr>
            </a:lvl3pPr>
            <a:lvl4pPr indent="0" lvl="3" marL="0" marR="0" algn="r">
              <a:spcBef>
                <a:spcPts val="0"/>
              </a:spcBef>
              <a:buNone/>
              <a:defRPr b="0" i="0" sz="600" u="none" cap="none" strike="noStrike">
                <a:solidFill>
                  <a:srgbClr val="888888"/>
                </a:solidFill>
                <a:latin typeface="Calibri"/>
                <a:ea typeface="Calibri"/>
                <a:cs typeface="Calibri"/>
                <a:sym typeface="Calibri"/>
              </a:defRPr>
            </a:lvl4pPr>
            <a:lvl5pPr indent="0" lvl="4" marL="0" marR="0" algn="r">
              <a:spcBef>
                <a:spcPts val="0"/>
              </a:spcBef>
              <a:buNone/>
              <a:defRPr b="0" i="0" sz="600" u="none" cap="none" strike="noStrike">
                <a:solidFill>
                  <a:srgbClr val="888888"/>
                </a:solidFill>
                <a:latin typeface="Calibri"/>
                <a:ea typeface="Calibri"/>
                <a:cs typeface="Calibri"/>
                <a:sym typeface="Calibri"/>
              </a:defRPr>
            </a:lvl5pPr>
            <a:lvl6pPr indent="0" lvl="5" marL="0" marR="0" algn="r">
              <a:spcBef>
                <a:spcPts val="0"/>
              </a:spcBef>
              <a:buNone/>
              <a:defRPr b="0" i="0" sz="600" u="none" cap="none" strike="noStrike">
                <a:solidFill>
                  <a:srgbClr val="888888"/>
                </a:solidFill>
                <a:latin typeface="Calibri"/>
                <a:ea typeface="Calibri"/>
                <a:cs typeface="Calibri"/>
                <a:sym typeface="Calibri"/>
              </a:defRPr>
            </a:lvl6pPr>
            <a:lvl7pPr indent="0" lvl="6" marL="0" marR="0" algn="r">
              <a:spcBef>
                <a:spcPts val="0"/>
              </a:spcBef>
              <a:buNone/>
              <a:defRPr b="0" i="0" sz="600" u="none" cap="none" strike="noStrike">
                <a:solidFill>
                  <a:srgbClr val="888888"/>
                </a:solidFill>
                <a:latin typeface="Calibri"/>
                <a:ea typeface="Calibri"/>
                <a:cs typeface="Calibri"/>
                <a:sym typeface="Calibri"/>
              </a:defRPr>
            </a:lvl7pPr>
            <a:lvl8pPr indent="0" lvl="7" marL="0" marR="0" algn="r">
              <a:spcBef>
                <a:spcPts val="0"/>
              </a:spcBef>
              <a:buNone/>
              <a:defRPr b="0" i="0" sz="600" u="none" cap="none" strike="noStrike">
                <a:solidFill>
                  <a:srgbClr val="888888"/>
                </a:solidFill>
                <a:latin typeface="Calibri"/>
                <a:ea typeface="Calibri"/>
                <a:cs typeface="Calibri"/>
                <a:sym typeface="Calibri"/>
              </a:defRPr>
            </a:lvl8pPr>
            <a:lvl9pPr indent="0" lvl="8" marL="0" marR="0" algn="r">
              <a:spcBef>
                <a:spcPts val="0"/>
              </a:spcBef>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16.png"/><Relationship Id="rId5" Type="http://schemas.openxmlformats.org/officeDocument/2006/relationships/image" Target="../media/image9.png"/><Relationship Id="rId6"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hyperlink" Target="https://creativecommons.org/licenses/by-nc/4.0deed.en" TargetMode="External"/><Relationship Id="rId5"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hyperlink" Target="https://en.wikipedia.org/wiki/en:Creative_Commons" TargetMode="External"/><Relationship Id="rId5" Type="http://schemas.openxmlformats.org/officeDocument/2006/relationships/hyperlink" Target="https://creativecommons.org/licenses/by-sa/4.0/deed.en" TargetMode="External"/><Relationship Id="rId6"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8.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grpSp>
        <p:nvGrpSpPr>
          <p:cNvPr id="129" name="Google Shape;129;p25"/>
          <p:cNvGrpSpPr/>
          <p:nvPr/>
        </p:nvGrpSpPr>
        <p:grpSpPr>
          <a:xfrm>
            <a:off x="-15535" y="-90413"/>
            <a:ext cx="2119669" cy="5233992"/>
            <a:chOff x="0" y="-241102"/>
            <a:chExt cx="5652450" cy="13957313"/>
          </a:xfrm>
        </p:grpSpPr>
        <p:grpSp>
          <p:nvGrpSpPr>
            <p:cNvPr id="130" name="Google Shape;130;p25"/>
            <p:cNvGrpSpPr/>
            <p:nvPr/>
          </p:nvGrpSpPr>
          <p:grpSpPr>
            <a:xfrm>
              <a:off x="2826056" y="-241102"/>
              <a:ext cx="2826394" cy="13957313"/>
              <a:chOff x="0" y="-47625"/>
              <a:chExt cx="558300" cy="2757000"/>
            </a:xfrm>
          </p:grpSpPr>
          <p:sp>
            <p:nvSpPr>
              <p:cNvPr id="131" name="Google Shape;131;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132" name="Google Shape;132;p25"/>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33" name="Google Shape;133;p25"/>
            <p:cNvGrpSpPr/>
            <p:nvPr/>
          </p:nvGrpSpPr>
          <p:grpSpPr>
            <a:xfrm>
              <a:off x="1413028" y="-241102"/>
              <a:ext cx="2826394" cy="13957313"/>
              <a:chOff x="0" y="-47625"/>
              <a:chExt cx="558300" cy="2757000"/>
            </a:xfrm>
          </p:grpSpPr>
          <p:sp>
            <p:nvSpPr>
              <p:cNvPr id="134" name="Google Shape;134;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135" name="Google Shape;135;p25"/>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36" name="Google Shape;136;p25"/>
            <p:cNvGrpSpPr/>
            <p:nvPr/>
          </p:nvGrpSpPr>
          <p:grpSpPr>
            <a:xfrm>
              <a:off x="0" y="-241102"/>
              <a:ext cx="2826394" cy="13957313"/>
              <a:chOff x="0" y="-47625"/>
              <a:chExt cx="558300" cy="2757000"/>
            </a:xfrm>
          </p:grpSpPr>
          <p:sp>
            <p:nvSpPr>
              <p:cNvPr id="137" name="Google Shape;137;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138" name="Google Shape;138;p25"/>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sp>
        <p:nvSpPr>
          <p:cNvPr id="139" name="Google Shape;139;p25"/>
          <p:cNvSpPr txBox="1"/>
          <p:nvPr/>
        </p:nvSpPr>
        <p:spPr>
          <a:xfrm>
            <a:off x="2104000" y="1371175"/>
            <a:ext cx="6972000" cy="20604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 sz="6900">
                <a:solidFill>
                  <a:srgbClr val="231F20"/>
                </a:solidFill>
                <a:latin typeface="Halant"/>
                <a:ea typeface="Halant"/>
                <a:cs typeface="Halant"/>
                <a:sym typeface="Halant"/>
              </a:rPr>
              <a:t>CONSEQUENCES OF TRADE</a:t>
            </a:r>
            <a:endParaRPr sz="400"/>
          </a:p>
        </p:txBody>
      </p:sp>
      <p:sp>
        <p:nvSpPr>
          <p:cNvPr id="140" name="Google Shape;140;p25"/>
          <p:cNvSpPr/>
          <p:nvPr/>
        </p:nvSpPr>
        <p:spPr>
          <a:xfrm>
            <a:off x="6323449"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41" name="Google Shape;141;p25"/>
          <p:cNvSpPr txBox="1"/>
          <p:nvPr/>
        </p:nvSpPr>
        <p:spPr>
          <a:xfrm>
            <a:off x="2316976" y="3458604"/>
            <a:ext cx="6312600" cy="4464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 sz="2900" u="none" cap="none" strike="noStrike">
                <a:solidFill>
                  <a:srgbClr val="231F20"/>
                </a:solidFill>
                <a:latin typeface="Inter"/>
                <a:ea typeface="Inter"/>
                <a:cs typeface="Inter"/>
                <a:sym typeface="Inter"/>
              </a:rPr>
              <a:t>Unit </a:t>
            </a:r>
            <a:r>
              <a:rPr lang="en" sz="2900">
                <a:solidFill>
                  <a:srgbClr val="231F20"/>
                </a:solidFill>
                <a:latin typeface="Inter"/>
                <a:ea typeface="Inter"/>
                <a:cs typeface="Inter"/>
                <a:sym typeface="Inter"/>
              </a:rPr>
              <a:t>1</a:t>
            </a:r>
            <a:r>
              <a:rPr lang="en" sz="2900">
                <a:solidFill>
                  <a:srgbClr val="231F20"/>
                </a:solidFill>
                <a:latin typeface="Inter"/>
                <a:ea typeface="Inter"/>
                <a:cs typeface="Inter"/>
                <a:sym typeface="Inter"/>
              </a:rPr>
              <a:t>:</a:t>
            </a:r>
            <a:r>
              <a:rPr b="0" i="0" lang="en" sz="2900" u="none" cap="none" strike="noStrike">
                <a:solidFill>
                  <a:srgbClr val="231F20"/>
                </a:solidFill>
                <a:latin typeface="Inter"/>
                <a:ea typeface="Inter"/>
                <a:cs typeface="Inter"/>
                <a:sym typeface="Inter"/>
              </a:rPr>
              <a:t> </a:t>
            </a:r>
            <a:r>
              <a:rPr lang="en" sz="2900">
                <a:solidFill>
                  <a:srgbClr val="231F20"/>
                </a:solidFill>
                <a:latin typeface="Inter"/>
                <a:ea typeface="Inter"/>
                <a:cs typeface="Inter"/>
                <a:sym typeface="Inter"/>
              </a:rPr>
              <a:t>Global Exchange &amp; Societies </a:t>
            </a:r>
            <a:endParaRPr sz="700"/>
          </a:p>
        </p:txBody>
      </p:sp>
      <p:sp>
        <p:nvSpPr>
          <p:cNvPr id="142" name="Google Shape;142;p25"/>
          <p:cNvSpPr/>
          <p:nvPr/>
        </p:nvSpPr>
        <p:spPr>
          <a:xfrm>
            <a:off x="5559048"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43" name="Google Shape;143;p25"/>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44" name="Google Shape;144;p25"/>
          <p:cNvCxnSpPr/>
          <p:nvPr/>
        </p:nvCxnSpPr>
        <p:spPr>
          <a:xfrm flipH="1" rot="10800000">
            <a:off x="326967" y="-1334"/>
            <a:ext cx="1800" cy="1447800"/>
          </a:xfrm>
          <a:prstGeom prst="straightConnector1">
            <a:avLst/>
          </a:prstGeom>
          <a:noFill/>
          <a:ln cap="flat" cmpd="sng" w="114300">
            <a:solidFill>
              <a:srgbClr val="000000"/>
            </a:solidFill>
            <a:prstDash val="solid"/>
            <a:round/>
            <a:headEnd len="sm" w="sm" type="none"/>
            <a:tailEnd len="sm" w="sm" type="none"/>
          </a:ln>
        </p:spPr>
      </p:cxnSp>
      <p:cxnSp>
        <p:nvCxnSpPr>
          <p:cNvPr id="145" name="Google Shape;145;p25"/>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34"/>
          <p:cNvSpPr txBox="1"/>
          <p:nvPr/>
        </p:nvSpPr>
        <p:spPr>
          <a:xfrm>
            <a:off x="895675" y="1448000"/>
            <a:ext cx="3985200" cy="2775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1" lang="en" sz="2100">
                <a:solidFill>
                  <a:srgbClr val="231F20"/>
                </a:solidFill>
                <a:latin typeface="Inter"/>
                <a:ea typeface="Inter"/>
                <a:cs typeface="Inter"/>
                <a:sym typeface="Inter"/>
              </a:rPr>
              <a:t>In a group of three:</a:t>
            </a:r>
            <a:endParaRPr b="1" sz="2100">
              <a:solidFill>
                <a:srgbClr val="231F20"/>
              </a:solidFill>
              <a:latin typeface="Inter"/>
              <a:ea typeface="Inter"/>
              <a:cs typeface="Inter"/>
              <a:sym typeface="Inter"/>
            </a:endParaRPr>
          </a:p>
          <a:p>
            <a:pPr indent="-361950" lvl="0" marL="457200" marR="0" rtl="0" algn="l">
              <a:lnSpc>
                <a:spcPct val="100000"/>
              </a:lnSpc>
              <a:spcBef>
                <a:spcPts val="1000"/>
              </a:spcBef>
              <a:spcAft>
                <a:spcPts val="0"/>
              </a:spcAft>
              <a:buClr>
                <a:srgbClr val="231F20"/>
              </a:buClr>
              <a:buSzPts val="2100"/>
              <a:buFont typeface="Inter"/>
              <a:buChar char="●"/>
            </a:pPr>
            <a:r>
              <a:rPr lang="en" sz="2100">
                <a:solidFill>
                  <a:srgbClr val="231F20"/>
                </a:solidFill>
                <a:latin typeface="Inter"/>
                <a:ea typeface="Inter"/>
                <a:cs typeface="Inter"/>
                <a:sym typeface="Inter"/>
              </a:rPr>
              <a:t>Choose 1 primary source per person</a:t>
            </a:r>
            <a:endParaRPr sz="2100">
              <a:solidFill>
                <a:srgbClr val="231F20"/>
              </a:solidFill>
              <a:latin typeface="Inter"/>
              <a:ea typeface="Inter"/>
              <a:cs typeface="Inter"/>
              <a:sym typeface="Inter"/>
            </a:endParaRPr>
          </a:p>
          <a:p>
            <a:pPr indent="-361950" lvl="0" marL="457200" marR="0" rtl="0" algn="l">
              <a:lnSpc>
                <a:spcPct val="100000"/>
              </a:lnSpc>
              <a:spcBef>
                <a:spcPts val="1000"/>
              </a:spcBef>
              <a:spcAft>
                <a:spcPts val="0"/>
              </a:spcAft>
              <a:buClr>
                <a:srgbClr val="231F20"/>
              </a:buClr>
              <a:buSzPts val="2100"/>
              <a:buFont typeface="Inter"/>
              <a:buChar char="●"/>
            </a:pPr>
            <a:r>
              <a:rPr lang="en" sz="2100">
                <a:solidFill>
                  <a:srgbClr val="231F20"/>
                </a:solidFill>
                <a:latin typeface="Inter"/>
                <a:ea typeface="Inter"/>
                <a:cs typeface="Inter"/>
                <a:sym typeface="Inter"/>
              </a:rPr>
              <a:t>Read the excerpt</a:t>
            </a:r>
            <a:endParaRPr sz="2100">
              <a:solidFill>
                <a:srgbClr val="231F20"/>
              </a:solidFill>
              <a:latin typeface="Inter"/>
              <a:ea typeface="Inter"/>
              <a:cs typeface="Inter"/>
              <a:sym typeface="Inter"/>
            </a:endParaRPr>
          </a:p>
          <a:p>
            <a:pPr indent="-361950" lvl="0" marL="457200" marR="0" rtl="0" algn="l">
              <a:lnSpc>
                <a:spcPct val="100000"/>
              </a:lnSpc>
              <a:spcBef>
                <a:spcPts val="1000"/>
              </a:spcBef>
              <a:spcAft>
                <a:spcPts val="0"/>
              </a:spcAft>
              <a:buClr>
                <a:srgbClr val="231F20"/>
              </a:buClr>
              <a:buSzPts val="2100"/>
              <a:buFont typeface="Inter"/>
              <a:buChar char="●"/>
            </a:pPr>
            <a:r>
              <a:rPr lang="en" sz="2100">
                <a:solidFill>
                  <a:srgbClr val="231F20"/>
                </a:solidFill>
                <a:latin typeface="Inter"/>
                <a:ea typeface="Inter"/>
                <a:cs typeface="Inter"/>
                <a:sym typeface="Inter"/>
              </a:rPr>
              <a:t>Answer the questions</a:t>
            </a:r>
            <a:endParaRPr sz="2100">
              <a:solidFill>
                <a:srgbClr val="231F20"/>
              </a:solidFill>
              <a:latin typeface="Inter"/>
              <a:ea typeface="Inter"/>
              <a:cs typeface="Inter"/>
              <a:sym typeface="Inter"/>
            </a:endParaRPr>
          </a:p>
          <a:p>
            <a:pPr indent="-361950" lvl="0" marL="457200" marR="0" rtl="0" algn="l">
              <a:lnSpc>
                <a:spcPct val="100000"/>
              </a:lnSpc>
              <a:spcBef>
                <a:spcPts val="1000"/>
              </a:spcBef>
              <a:spcAft>
                <a:spcPts val="1000"/>
              </a:spcAft>
              <a:buClr>
                <a:srgbClr val="231F20"/>
              </a:buClr>
              <a:buSzPts val="2100"/>
              <a:buFont typeface="Inter"/>
              <a:buChar char="●"/>
            </a:pPr>
            <a:r>
              <a:rPr lang="en" sz="2100">
                <a:solidFill>
                  <a:srgbClr val="231F20"/>
                </a:solidFill>
                <a:latin typeface="Inter"/>
                <a:ea typeface="Inter"/>
                <a:cs typeface="Inter"/>
                <a:sym typeface="Inter"/>
              </a:rPr>
              <a:t>Summarize the source to your small group</a:t>
            </a:r>
            <a:endParaRPr sz="2100">
              <a:solidFill>
                <a:srgbClr val="231F20"/>
              </a:solidFill>
              <a:latin typeface="Inter"/>
              <a:ea typeface="Inter"/>
              <a:cs typeface="Inter"/>
              <a:sym typeface="Inter"/>
            </a:endParaRPr>
          </a:p>
        </p:txBody>
      </p:sp>
      <p:sp>
        <p:nvSpPr>
          <p:cNvPr id="350" name="Google Shape;350;p34"/>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51" name="Google Shape;351;p34"/>
          <p:cNvGrpSpPr/>
          <p:nvPr/>
        </p:nvGrpSpPr>
        <p:grpSpPr>
          <a:xfrm>
            <a:off x="-127008" y="4615004"/>
            <a:ext cx="9398022" cy="468724"/>
            <a:chOff x="204" y="0"/>
            <a:chExt cx="25061391" cy="1249931"/>
          </a:xfrm>
        </p:grpSpPr>
        <p:grpSp>
          <p:nvGrpSpPr>
            <p:cNvPr id="352" name="Google Shape;352;p34"/>
            <p:cNvGrpSpPr/>
            <p:nvPr/>
          </p:nvGrpSpPr>
          <p:grpSpPr>
            <a:xfrm rot="5400000">
              <a:off x="12002369" y="-11663474"/>
              <a:ext cx="1249931" cy="24576878"/>
              <a:chOff x="0" y="-38100"/>
              <a:chExt cx="246900" cy="4854692"/>
            </a:xfrm>
          </p:grpSpPr>
          <p:sp>
            <p:nvSpPr>
              <p:cNvPr id="353" name="Google Shape;353;p3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54" name="Google Shape;354;p3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55" name="Google Shape;355;p3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56" name="Google Shape;356;p3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57" name="Google Shape;357;p3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58" name="Google Shape;358;p34"/>
          <p:cNvGrpSpPr/>
          <p:nvPr/>
        </p:nvGrpSpPr>
        <p:grpSpPr>
          <a:xfrm>
            <a:off x="7929578" y="-49020"/>
            <a:ext cx="781313" cy="885635"/>
            <a:chOff x="0" y="-130721"/>
            <a:chExt cx="2083500" cy="2361695"/>
          </a:xfrm>
        </p:grpSpPr>
        <p:grpSp>
          <p:nvGrpSpPr>
            <p:cNvPr id="359" name="Google Shape;359;p34"/>
            <p:cNvGrpSpPr/>
            <p:nvPr/>
          </p:nvGrpSpPr>
          <p:grpSpPr>
            <a:xfrm>
              <a:off x="75599" y="-130721"/>
              <a:ext cx="1932614" cy="2361695"/>
              <a:chOff x="0" y="-47625"/>
              <a:chExt cx="704100" cy="860425"/>
            </a:xfrm>
          </p:grpSpPr>
          <p:sp>
            <p:nvSpPr>
              <p:cNvPr id="360" name="Google Shape;360;p3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61" name="Google Shape;361;p3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62" name="Google Shape;362;p3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9</a:t>
              </a:r>
              <a:endParaRPr sz="700">
                <a:solidFill>
                  <a:schemeClr val="lt1"/>
                </a:solidFill>
              </a:endParaRPr>
            </a:p>
          </p:txBody>
        </p:sp>
      </p:grpSp>
      <p:sp>
        <p:nvSpPr>
          <p:cNvPr id="363" name="Google Shape;363;p34"/>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64" name="Google Shape;364;p34"/>
          <p:cNvSpPr txBox="1"/>
          <p:nvPr/>
        </p:nvSpPr>
        <p:spPr>
          <a:xfrm>
            <a:off x="895675" y="57150"/>
            <a:ext cx="7299300" cy="1231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000">
                <a:solidFill>
                  <a:srgbClr val="231F20"/>
                </a:solidFill>
                <a:latin typeface="Halant"/>
                <a:ea typeface="Halant"/>
                <a:cs typeface="Halant"/>
                <a:sym typeface="Halant"/>
              </a:rPr>
              <a:t>PRIMARY SOURCE </a:t>
            </a:r>
            <a:endParaRPr b="1" sz="40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4000">
                <a:solidFill>
                  <a:srgbClr val="231F20"/>
                </a:solidFill>
                <a:latin typeface="Halant"/>
                <a:ea typeface="Halant"/>
                <a:cs typeface="Halant"/>
                <a:sym typeface="Halant"/>
              </a:rPr>
              <a:t>ANALYSIS</a:t>
            </a:r>
            <a:endParaRPr sz="500"/>
          </a:p>
        </p:txBody>
      </p:sp>
      <p:pic>
        <p:nvPicPr>
          <p:cNvPr id="365" name="Google Shape;365;p34"/>
          <p:cNvPicPr preferRelativeResize="0"/>
          <p:nvPr/>
        </p:nvPicPr>
        <p:blipFill rotWithShape="1">
          <a:blip r:embed="rId4">
            <a:alphaModFix/>
          </a:blip>
          <a:srcRect b="0" l="24235" r="24384" t="0"/>
          <a:stretch/>
        </p:blipFill>
        <p:spPr>
          <a:xfrm>
            <a:off x="5038400" y="1300625"/>
            <a:ext cx="1576248" cy="2044674"/>
          </a:xfrm>
          <a:prstGeom prst="rect">
            <a:avLst/>
          </a:prstGeom>
          <a:noFill/>
          <a:ln cap="flat" cmpd="sng" w="19050">
            <a:solidFill>
              <a:schemeClr val="dk1"/>
            </a:solidFill>
            <a:prstDash val="solid"/>
            <a:round/>
            <a:headEnd len="sm" w="sm" type="none"/>
            <a:tailEnd len="sm" w="sm" type="none"/>
          </a:ln>
        </p:spPr>
      </p:pic>
      <p:pic>
        <p:nvPicPr>
          <p:cNvPr id="366" name="Google Shape;366;p34"/>
          <p:cNvPicPr preferRelativeResize="0"/>
          <p:nvPr/>
        </p:nvPicPr>
        <p:blipFill rotWithShape="1">
          <a:blip r:embed="rId5">
            <a:alphaModFix/>
          </a:blip>
          <a:srcRect b="0" l="24295" r="24642" t="0"/>
          <a:stretch/>
        </p:blipFill>
        <p:spPr>
          <a:xfrm>
            <a:off x="6060375" y="1909881"/>
            <a:ext cx="1576248" cy="2057413"/>
          </a:xfrm>
          <a:prstGeom prst="rect">
            <a:avLst/>
          </a:prstGeom>
          <a:noFill/>
          <a:ln cap="flat" cmpd="sng" w="19050">
            <a:solidFill>
              <a:schemeClr val="dk1"/>
            </a:solidFill>
            <a:prstDash val="solid"/>
            <a:round/>
            <a:headEnd len="sm" w="sm" type="none"/>
            <a:tailEnd len="sm" w="sm" type="none"/>
          </a:ln>
        </p:spPr>
      </p:pic>
      <p:pic>
        <p:nvPicPr>
          <p:cNvPr id="367" name="Google Shape;367;p34"/>
          <p:cNvPicPr preferRelativeResize="0"/>
          <p:nvPr/>
        </p:nvPicPr>
        <p:blipFill rotWithShape="1">
          <a:blip r:embed="rId6">
            <a:alphaModFix/>
          </a:blip>
          <a:srcRect b="0" l="24214" r="24429" t="0"/>
          <a:stretch/>
        </p:blipFill>
        <p:spPr>
          <a:xfrm>
            <a:off x="7082350" y="2531875"/>
            <a:ext cx="1628549" cy="2113450"/>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sp>
        <p:nvSpPr>
          <p:cNvPr id="372" name="Google Shape;372;p35"/>
          <p:cNvSpPr txBox="1"/>
          <p:nvPr/>
        </p:nvSpPr>
        <p:spPr>
          <a:xfrm>
            <a:off x="298349" y="1687025"/>
            <a:ext cx="5221200" cy="2257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500">
                <a:solidFill>
                  <a:srgbClr val="231F20"/>
                </a:solidFill>
                <a:latin typeface="Inter"/>
                <a:ea typeface="Inter"/>
                <a:cs typeface="Inter"/>
                <a:sym typeface="Inter"/>
              </a:rPr>
              <a:t>With your small groups, you will complete a </a:t>
            </a:r>
            <a:r>
              <a:rPr lang="en" sz="1500">
                <a:solidFill>
                  <a:srgbClr val="231F20"/>
                </a:solidFill>
                <a:latin typeface="Inter"/>
                <a:ea typeface="Inter"/>
                <a:cs typeface="Inter"/>
                <a:sym typeface="Inter"/>
              </a:rPr>
              <a:t>rewrite</a:t>
            </a:r>
            <a:r>
              <a:rPr lang="en" sz="1500">
                <a:solidFill>
                  <a:srgbClr val="231F20"/>
                </a:solidFill>
                <a:latin typeface="Inter"/>
                <a:ea typeface="Inter"/>
                <a:cs typeface="Inter"/>
                <a:sym typeface="Inter"/>
              </a:rPr>
              <a:t> of the Black Death Ring-Around-the-Rosie Nursery Rhyme.</a:t>
            </a:r>
            <a:endParaRPr sz="1500">
              <a:solidFill>
                <a:srgbClr val="231F20"/>
              </a:solidFill>
              <a:latin typeface="Inter"/>
              <a:ea typeface="Inter"/>
              <a:cs typeface="Inter"/>
              <a:sym typeface="Inter"/>
            </a:endParaRPr>
          </a:p>
          <a:p>
            <a:pPr indent="0" lvl="0" marL="0" marR="0" rtl="0" algn="l">
              <a:lnSpc>
                <a:spcPct val="100000"/>
              </a:lnSpc>
              <a:spcBef>
                <a:spcPts val="1000"/>
              </a:spcBef>
              <a:spcAft>
                <a:spcPts val="0"/>
              </a:spcAft>
              <a:buNone/>
            </a:pPr>
            <a:r>
              <a:rPr lang="en" sz="1500">
                <a:solidFill>
                  <a:srgbClr val="231F20"/>
                </a:solidFill>
                <a:latin typeface="Inter"/>
                <a:ea typeface="Inter"/>
                <a:cs typeface="Inter"/>
                <a:sym typeface="Inter"/>
              </a:rPr>
              <a:t>Rewrite the lyrics to the song based on:</a:t>
            </a:r>
            <a:endParaRPr sz="1500">
              <a:solidFill>
                <a:srgbClr val="231F20"/>
              </a:solidFill>
              <a:latin typeface="Inter"/>
              <a:ea typeface="Inter"/>
              <a:cs typeface="Inter"/>
              <a:sym typeface="Inter"/>
            </a:endParaRPr>
          </a:p>
          <a:p>
            <a:pPr indent="-323850" lvl="1" marL="914400" marR="0" rtl="0" algn="l">
              <a:lnSpc>
                <a:spcPct val="100000"/>
              </a:lnSpc>
              <a:spcBef>
                <a:spcPts val="1000"/>
              </a:spcBef>
              <a:spcAft>
                <a:spcPts val="0"/>
              </a:spcAft>
              <a:buClr>
                <a:srgbClr val="231F20"/>
              </a:buClr>
              <a:buSzPts val="1500"/>
              <a:buFont typeface="Inter"/>
              <a:buChar char="○"/>
            </a:pPr>
            <a:r>
              <a:rPr lang="en" sz="1500">
                <a:solidFill>
                  <a:srgbClr val="231F20"/>
                </a:solidFill>
                <a:latin typeface="Inter"/>
                <a:ea typeface="Inter"/>
                <a:cs typeface="Inter"/>
                <a:sym typeface="Inter"/>
              </a:rPr>
              <a:t>Overview of the Black Death</a:t>
            </a:r>
            <a:endParaRPr sz="1500">
              <a:solidFill>
                <a:srgbClr val="231F20"/>
              </a:solidFill>
              <a:latin typeface="Inter"/>
              <a:ea typeface="Inter"/>
              <a:cs typeface="Inter"/>
              <a:sym typeface="Inter"/>
            </a:endParaRPr>
          </a:p>
          <a:p>
            <a:pPr indent="-323850" lvl="1" marL="914400" marR="0" rtl="0" algn="l">
              <a:lnSpc>
                <a:spcPct val="100000"/>
              </a:lnSpc>
              <a:spcBef>
                <a:spcPts val="1000"/>
              </a:spcBef>
              <a:spcAft>
                <a:spcPts val="0"/>
              </a:spcAft>
              <a:buClr>
                <a:srgbClr val="231F20"/>
              </a:buClr>
              <a:buSzPts val="1500"/>
              <a:buFont typeface="Inter"/>
              <a:buChar char="○"/>
            </a:pPr>
            <a:r>
              <a:rPr lang="en" sz="1500">
                <a:solidFill>
                  <a:srgbClr val="231F20"/>
                </a:solidFill>
                <a:latin typeface="Inter"/>
                <a:ea typeface="Inter"/>
                <a:cs typeface="Inter"/>
                <a:sym typeface="Inter"/>
              </a:rPr>
              <a:t>Demographic effects of the Black Death</a:t>
            </a:r>
            <a:endParaRPr sz="1500">
              <a:solidFill>
                <a:srgbClr val="231F20"/>
              </a:solidFill>
              <a:latin typeface="Inter"/>
              <a:ea typeface="Inter"/>
              <a:cs typeface="Inter"/>
              <a:sym typeface="Inter"/>
            </a:endParaRPr>
          </a:p>
          <a:p>
            <a:pPr indent="-323850" lvl="1" marL="914400" rtl="0" algn="l">
              <a:spcBef>
                <a:spcPts val="1000"/>
              </a:spcBef>
              <a:spcAft>
                <a:spcPts val="0"/>
              </a:spcAft>
              <a:buClr>
                <a:srgbClr val="231F20"/>
              </a:buClr>
              <a:buSzPts val="1500"/>
              <a:buFont typeface="Inter"/>
              <a:buChar char="○"/>
            </a:pPr>
            <a:r>
              <a:rPr lang="en" sz="1500">
                <a:solidFill>
                  <a:srgbClr val="231F20"/>
                </a:solidFill>
                <a:latin typeface="Inter"/>
                <a:ea typeface="Inter"/>
                <a:cs typeface="Inter"/>
                <a:sym typeface="Inter"/>
              </a:rPr>
              <a:t>Religious</a:t>
            </a:r>
            <a:r>
              <a:rPr lang="en" sz="1500">
                <a:solidFill>
                  <a:srgbClr val="231F20"/>
                </a:solidFill>
                <a:latin typeface="Inter"/>
                <a:ea typeface="Inter"/>
                <a:cs typeface="Inter"/>
                <a:sym typeface="Inter"/>
              </a:rPr>
              <a:t> effects of the Black Death</a:t>
            </a:r>
            <a:endParaRPr sz="1500">
              <a:solidFill>
                <a:srgbClr val="231F20"/>
              </a:solidFill>
              <a:latin typeface="Inter"/>
              <a:ea typeface="Inter"/>
              <a:cs typeface="Inter"/>
              <a:sym typeface="Inter"/>
            </a:endParaRPr>
          </a:p>
          <a:p>
            <a:pPr indent="-323850" lvl="1" marL="914400" rtl="0" algn="l">
              <a:spcBef>
                <a:spcPts val="1000"/>
              </a:spcBef>
              <a:spcAft>
                <a:spcPts val="1000"/>
              </a:spcAft>
              <a:buClr>
                <a:srgbClr val="231F20"/>
              </a:buClr>
              <a:buSzPts val="1500"/>
              <a:buFont typeface="Inter"/>
              <a:buChar char="○"/>
            </a:pPr>
            <a:r>
              <a:rPr lang="en" sz="1500">
                <a:solidFill>
                  <a:srgbClr val="231F20"/>
                </a:solidFill>
                <a:latin typeface="Inter"/>
                <a:ea typeface="Inter"/>
                <a:cs typeface="Inter"/>
                <a:sym typeface="Inter"/>
              </a:rPr>
              <a:t>Economic</a:t>
            </a:r>
            <a:r>
              <a:rPr lang="en" sz="1500">
                <a:solidFill>
                  <a:srgbClr val="231F20"/>
                </a:solidFill>
                <a:latin typeface="Inter"/>
                <a:ea typeface="Inter"/>
                <a:cs typeface="Inter"/>
                <a:sym typeface="Inter"/>
              </a:rPr>
              <a:t> effects of the Black Death</a:t>
            </a:r>
            <a:endParaRPr sz="1500">
              <a:solidFill>
                <a:srgbClr val="231F20"/>
              </a:solidFill>
              <a:latin typeface="Inter"/>
              <a:ea typeface="Inter"/>
              <a:cs typeface="Inter"/>
              <a:sym typeface="Inter"/>
            </a:endParaRPr>
          </a:p>
        </p:txBody>
      </p:sp>
      <p:sp>
        <p:nvSpPr>
          <p:cNvPr id="373" name="Google Shape;373;p35"/>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74" name="Google Shape;374;p35"/>
          <p:cNvGrpSpPr/>
          <p:nvPr/>
        </p:nvGrpSpPr>
        <p:grpSpPr>
          <a:xfrm>
            <a:off x="-127008" y="4615004"/>
            <a:ext cx="9398022" cy="468724"/>
            <a:chOff x="204" y="0"/>
            <a:chExt cx="25061391" cy="1249931"/>
          </a:xfrm>
        </p:grpSpPr>
        <p:grpSp>
          <p:nvGrpSpPr>
            <p:cNvPr id="375" name="Google Shape;375;p35"/>
            <p:cNvGrpSpPr/>
            <p:nvPr/>
          </p:nvGrpSpPr>
          <p:grpSpPr>
            <a:xfrm rot="5400000">
              <a:off x="12002369" y="-11663474"/>
              <a:ext cx="1249931" cy="24576878"/>
              <a:chOff x="0" y="-38100"/>
              <a:chExt cx="246900" cy="4854692"/>
            </a:xfrm>
          </p:grpSpPr>
          <p:sp>
            <p:nvSpPr>
              <p:cNvPr id="376" name="Google Shape;376;p3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77" name="Google Shape;377;p35"/>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78" name="Google Shape;378;p3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79" name="Google Shape;379;p3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80" name="Google Shape;380;p3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81" name="Google Shape;381;p35"/>
          <p:cNvGrpSpPr/>
          <p:nvPr/>
        </p:nvGrpSpPr>
        <p:grpSpPr>
          <a:xfrm>
            <a:off x="7929578" y="-49020"/>
            <a:ext cx="781313" cy="885635"/>
            <a:chOff x="0" y="-130721"/>
            <a:chExt cx="2083500" cy="2361695"/>
          </a:xfrm>
        </p:grpSpPr>
        <p:grpSp>
          <p:nvGrpSpPr>
            <p:cNvPr id="382" name="Google Shape;382;p35"/>
            <p:cNvGrpSpPr/>
            <p:nvPr/>
          </p:nvGrpSpPr>
          <p:grpSpPr>
            <a:xfrm>
              <a:off x="75599" y="-130721"/>
              <a:ext cx="1932614" cy="2361695"/>
              <a:chOff x="0" y="-47625"/>
              <a:chExt cx="704100" cy="860425"/>
            </a:xfrm>
          </p:grpSpPr>
          <p:sp>
            <p:nvSpPr>
              <p:cNvPr id="383" name="Google Shape;383;p3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84" name="Google Shape;384;p35"/>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85" name="Google Shape;385;p3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10</a:t>
              </a:r>
              <a:endParaRPr sz="700">
                <a:solidFill>
                  <a:schemeClr val="lt1"/>
                </a:solidFill>
              </a:endParaRPr>
            </a:p>
          </p:txBody>
        </p:sp>
      </p:grpSp>
      <p:sp>
        <p:nvSpPr>
          <p:cNvPr id="386" name="Google Shape;386;p35"/>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87" name="Google Shape;387;p35"/>
          <p:cNvSpPr txBox="1"/>
          <p:nvPr/>
        </p:nvSpPr>
        <p:spPr>
          <a:xfrm>
            <a:off x="895675" y="666750"/>
            <a:ext cx="7299300" cy="6156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000">
                <a:solidFill>
                  <a:srgbClr val="231F20"/>
                </a:solidFill>
                <a:latin typeface="Halant"/>
                <a:ea typeface="Halant"/>
                <a:cs typeface="Halant"/>
                <a:sym typeface="Halant"/>
              </a:rPr>
              <a:t>RING-AROUND-THE-ROSIE</a:t>
            </a:r>
            <a:endParaRPr sz="500"/>
          </a:p>
        </p:txBody>
      </p:sp>
      <p:pic>
        <p:nvPicPr>
          <p:cNvPr id="388" name="Google Shape;388;p35"/>
          <p:cNvPicPr preferRelativeResize="0"/>
          <p:nvPr/>
        </p:nvPicPr>
        <p:blipFill>
          <a:blip r:embed="rId4">
            <a:alphaModFix/>
          </a:blip>
          <a:stretch>
            <a:fillRect/>
          </a:stretch>
        </p:blipFill>
        <p:spPr>
          <a:xfrm>
            <a:off x="5519549" y="1434750"/>
            <a:ext cx="3204507" cy="2012250"/>
          </a:xfrm>
          <a:prstGeom prst="rect">
            <a:avLst/>
          </a:prstGeom>
          <a:noFill/>
          <a:ln>
            <a:noFill/>
          </a:ln>
        </p:spPr>
      </p:pic>
      <p:sp>
        <p:nvSpPr>
          <p:cNvPr id="389" name="Google Shape;389;p35"/>
          <p:cNvSpPr txBox="1"/>
          <p:nvPr/>
        </p:nvSpPr>
        <p:spPr>
          <a:xfrm>
            <a:off x="5536175" y="3564500"/>
            <a:ext cx="3252000" cy="58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a:t>
            </a:r>
            <a:r>
              <a:rPr b="1" lang="en" sz="1200">
                <a:solidFill>
                  <a:srgbClr val="202122"/>
                </a:solidFill>
                <a:highlight>
                  <a:srgbClr val="F8F9FA"/>
                </a:highlight>
                <a:latin typeface="Inter"/>
                <a:ea typeface="Inter"/>
                <a:cs typeface="Inter"/>
                <a:sym typeface="Inter"/>
              </a:rPr>
              <a:t> </a:t>
            </a:r>
            <a:r>
              <a:rPr lang="en" sz="1200">
                <a:solidFill>
                  <a:srgbClr val="202122"/>
                </a:solidFill>
                <a:highlight>
                  <a:srgbClr val="F8F9FA"/>
                </a:highlight>
                <a:latin typeface="Inter"/>
                <a:ea typeface="Inter"/>
                <a:cs typeface="Inter"/>
                <a:sym typeface="Inter"/>
              </a:rPr>
              <a:t>Illustration by Jessie Willcox Smith in </a:t>
            </a:r>
            <a:r>
              <a:rPr i="1" lang="en" sz="1200">
                <a:solidFill>
                  <a:srgbClr val="202122"/>
                </a:solidFill>
                <a:highlight>
                  <a:srgbClr val="F8F9FA"/>
                </a:highlight>
                <a:latin typeface="Inter"/>
                <a:ea typeface="Inter"/>
                <a:cs typeface="Inter"/>
                <a:sym typeface="Inter"/>
              </a:rPr>
              <a:t>The Little Mother Goose</a:t>
            </a:r>
            <a:r>
              <a:rPr lang="en" sz="1200">
                <a:solidFill>
                  <a:srgbClr val="202122"/>
                </a:solidFill>
                <a:highlight>
                  <a:srgbClr val="F8F9FA"/>
                </a:highlight>
                <a:latin typeface="Inter"/>
                <a:ea typeface="Inter"/>
                <a:cs typeface="Inter"/>
                <a:sym typeface="Inter"/>
              </a:rPr>
              <a:t> (1912) of children playing "Ring-a-round-a roses"</a:t>
            </a:r>
            <a:endParaRPr sz="1200">
              <a:solidFill>
                <a:schemeClr val="dk1"/>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6"/>
          <p:cNvSpPr txBox="1"/>
          <p:nvPr/>
        </p:nvSpPr>
        <p:spPr>
          <a:xfrm>
            <a:off x="895670" y="1981390"/>
            <a:ext cx="7352700" cy="7695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600"/>
              <a:buNone/>
            </a:pPr>
            <a:r>
              <a:rPr i="1" lang="en" sz="2500">
                <a:solidFill>
                  <a:schemeClr val="dk1"/>
                </a:solidFill>
                <a:latin typeface="Inter"/>
                <a:ea typeface="Inter"/>
                <a:cs typeface="Inter"/>
                <a:sym typeface="Inter"/>
              </a:rPr>
              <a:t>How did the Black Death influence societies in Afro-Eurasia?</a:t>
            </a:r>
            <a:endParaRPr i="1" sz="2500">
              <a:solidFill>
                <a:schemeClr val="dk1"/>
              </a:solidFill>
              <a:latin typeface="Inter"/>
              <a:ea typeface="Inter"/>
              <a:cs typeface="Inter"/>
              <a:sym typeface="Inter"/>
            </a:endParaRPr>
          </a:p>
        </p:txBody>
      </p:sp>
      <p:sp>
        <p:nvSpPr>
          <p:cNvPr id="151" name="Google Shape;151;p26"/>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52" name="Google Shape;152;p26"/>
          <p:cNvGrpSpPr/>
          <p:nvPr/>
        </p:nvGrpSpPr>
        <p:grpSpPr>
          <a:xfrm>
            <a:off x="-127008" y="4615004"/>
            <a:ext cx="9398022" cy="468724"/>
            <a:chOff x="204" y="0"/>
            <a:chExt cx="25061391" cy="1249931"/>
          </a:xfrm>
        </p:grpSpPr>
        <p:grpSp>
          <p:nvGrpSpPr>
            <p:cNvPr id="153" name="Google Shape;153;p26"/>
            <p:cNvGrpSpPr/>
            <p:nvPr/>
          </p:nvGrpSpPr>
          <p:grpSpPr>
            <a:xfrm rot="5400000">
              <a:off x="12002369" y="-11663474"/>
              <a:ext cx="1249931" cy="24576878"/>
              <a:chOff x="0" y="-38100"/>
              <a:chExt cx="246900" cy="4854692"/>
            </a:xfrm>
          </p:grpSpPr>
          <p:sp>
            <p:nvSpPr>
              <p:cNvPr id="154" name="Google Shape;154;p2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55" name="Google Shape;155;p2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56" name="Google Shape;156;p2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57" name="Google Shape;157;p2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58" name="Google Shape;158;p2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59" name="Google Shape;159;p26"/>
          <p:cNvSpPr txBox="1"/>
          <p:nvPr/>
        </p:nvSpPr>
        <p:spPr>
          <a:xfrm>
            <a:off x="1276990" y="971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SUPPORTING QUESTION</a:t>
            </a:r>
            <a:endParaRPr sz="700"/>
          </a:p>
        </p:txBody>
      </p:sp>
      <p:grpSp>
        <p:nvGrpSpPr>
          <p:cNvPr id="160" name="Google Shape;160;p26"/>
          <p:cNvGrpSpPr/>
          <p:nvPr/>
        </p:nvGrpSpPr>
        <p:grpSpPr>
          <a:xfrm>
            <a:off x="7929578" y="-49020"/>
            <a:ext cx="781313" cy="885635"/>
            <a:chOff x="0" y="-130721"/>
            <a:chExt cx="2083500" cy="2361695"/>
          </a:xfrm>
        </p:grpSpPr>
        <p:grpSp>
          <p:nvGrpSpPr>
            <p:cNvPr id="161" name="Google Shape;161;p26"/>
            <p:cNvGrpSpPr/>
            <p:nvPr/>
          </p:nvGrpSpPr>
          <p:grpSpPr>
            <a:xfrm>
              <a:off x="75599" y="-130721"/>
              <a:ext cx="1932614" cy="2361695"/>
              <a:chOff x="0" y="-47625"/>
              <a:chExt cx="704100" cy="860425"/>
            </a:xfrm>
          </p:grpSpPr>
          <p:sp>
            <p:nvSpPr>
              <p:cNvPr id="162" name="Google Shape;162;p2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63" name="Google Shape;163;p2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4" name="Google Shape;164;p2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a:t>
              </a:r>
              <a:endParaRPr sz="700">
                <a:solidFill>
                  <a:schemeClr val="lt1"/>
                </a:solidFill>
              </a:endParaRPr>
            </a:p>
          </p:txBody>
        </p:sp>
      </p:grpSp>
      <p:sp>
        <p:nvSpPr>
          <p:cNvPr id="165" name="Google Shape;165;p26"/>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7"/>
          <p:cNvSpPr txBox="1"/>
          <p:nvPr/>
        </p:nvSpPr>
        <p:spPr>
          <a:xfrm>
            <a:off x="188750" y="1211150"/>
            <a:ext cx="4509600" cy="3360600"/>
          </a:xfrm>
          <a:prstGeom prst="rect">
            <a:avLst/>
          </a:prstGeom>
          <a:noFill/>
          <a:ln>
            <a:noFill/>
          </a:ln>
        </p:spPr>
        <p:txBody>
          <a:bodyPr anchorCtr="0" anchor="t" bIns="0" lIns="0" spcFirstLastPara="1" rIns="0" wrap="square" tIns="0">
            <a:spAutoFit/>
          </a:bodyPr>
          <a:lstStyle/>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While trade routes facilitated the exchange of knowledge and culture, they also facilitated the rapid spread of disease.</a:t>
            </a:r>
            <a:endParaRPr sz="2100">
              <a:solidFill>
                <a:srgbClr val="231F20"/>
              </a:solidFill>
              <a:latin typeface="Inter"/>
              <a:ea typeface="Inter"/>
              <a:cs typeface="Inter"/>
              <a:sym typeface="Inter"/>
            </a:endParaRPr>
          </a:p>
          <a:p>
            <a:pPr indent="-361950" lvl="0" marL="457200" marR="0" rtl="0" algn="l">
              <a:lnSpc>
                <a:spcPct val="100000"/>
              </a:lnSpc>
              <a:spcBef>
                <a:spcPts val="1000"/>
              </a:spcBef>
              <a:spcAft>
                <a:spcPts val="1000"/>
              </a:spcAft>
              <a:buClr>
                <a:srgbClr val="231F20"/>
              </a:buClr>
              <a:buSzPts val="2100"/>
              <a:buFont typeface="Inter"/>
              <a:buChar char="●"/>
            </a:pPr>
            <a:r>
              <a:rPr lang="en" sz="2100">
                <a:solidFill>
                  <a:srgbClr val="231F20"/>
                </a:solidFill>
                <a:latin typeface="Inter"/>
                <a:ea typeface="Inter"/>
                <a:cs typeface="Inter"/>
                <a:sym typeface="Inter"/>
              </a:rPr>
              <a:t>Trading centers, populated with people from all over Eurasia became hotspots of infectious disease that would follow travelers back to their home lands.</a:t>
            </a:r>
            <a:endParaRPr sz="2100">
              <a:solidFill>
                <a:srgbClr val="231F20"/>
              </a:solidFill>
              <a:latin typeface="Inter"/>
              <a:ea typeface="Inter"/>
              <a:cs typeface="Inter"/>
              <a:sym typeface="Inter"/>
            </a:endParaRPr>
          </a:p>
        </p:txBody>
      </p:sp>
      <p:sp>
        <p:nvSpPr>
          <p:cNvPr id="171" name="Google Shape;171;p27"/>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72" name="Google Shape;172;p27"/>
          <p:cNvGrpSpPr/>
          <p:nvPr/>
        </p:nvGrpSpPr>
        <p:grpSpPr>
          <a:xfrm>
            <a:off x="-127008" y="4615004"/>
            <a:ext cx="9398022" cy="468724"/>
            <a:chOff x="204" y="0"/>
            <a:chExt cx="25061391" cy="1249931"/>
          </a:xfrm>
        </p:grpSpPr>
        <p:grpSp>
          <p:nvGrpSpPr>
            <p:cNvPr id="173" name="Google Shape;173;p27"/>
            <p:cNvGrpSpPr/>
            <p:nvPr/>
          </p:nvGrpSpPr>
          <p:grpSpPr>
            <a:xfrm rot="5400000">
              <a:off x="12002369" y="-11663474"/>
              <a:ext cx="1249931" cy="24576878"/>
              <a:chOff x="0" y="-38100"/>
              <a:chExt cx="246900" cy="4854692"/>
            </a:xfrm>
          </p:grpSpPr>
          <p:sp>
            <p:nvSpPr>
              <p:cNvPr id="174" name="Google Shape;174;p2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75" name="Google Shape;175;p2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76" name="Google Shape;176;p2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77" name="Google Shape;177;p2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78" name="Google Shape;178;p2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179" name="Google Shape;179;p27"/>
          <p:cNvGrpSpPr/>
          <p:nvPr/>
        </p:nvGrpSpPr>
        <p:grpSpPr>
          <a:xfrm>
            <a:off x="7929578" y="-49020"/>
            <a:ext cx="781313" cy="885635"/>
            <a:chOff x="0" y="-130721"/>
            <a:chExt cx="2083500" cy="2361695"/>
          </a:xfrm>
        </p:grpSpPr>
        <p:grpSp>
          <p:nvGrpSpPr>
            <p:cNvPr id="180" name="Google Shape;180;p27"/>
            <p:cNvGrpSpPr/>
            <p:nvPr/>
          </p:nvGrpSpPr>
          <p:grpSpPr>
            <a:xfrm>
              <a:off x="75599" y="-130721"/>
              <a:ext cx="1932614" cy="2361695"/>
              <a:chOff x="0" y="-47625"/>
              <a:chExt cx="704100" cy="860425"/>
            </a:xfrm>
          </p:grpSpPr>
          <p:sp>
            <p:nvSpPr>
              <p:cNvPr id="181" name="Google Shape;181;p2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82" name="Google Shape;182;p2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3" name="Google Shape;183;p2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2</a:t>
              </a:r>
              <a:endParaRPr sz="700">
                <a:solidFill>
                  <a:schemeClr val="lt1"/>
                </a:solidFill>
              </a:endParaRPr>
            </a:p>
          </p:txBody>
        </p:sp>
      </p:grpSp>
      <p:sp>
        <p:nvSpPr>
          <p:cNvPr id="184" name="Google Shape;184;p27"/>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85" name="Google Shape;185;p27"/>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DOUBLE-EDGED SWORD</a:t>
            </a:r>
            <a:endParaRPr sz="700"/>
          </a:p>
        </p:txBody>
      </p:sp>
      <p:sp>
        <p:nvSpPr>
          <p:cNvPr id="186" name="Google Shape;186;p27"/>
          <p:cNvSpPr txBox="1"/>
          <p:nvPr/>
        </p:nvSpPr>
        <p:spPr>
          <a:xfrm>
            <a:off x="5065725" y="3545450"/>
            <a:ext cx="37920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000000"/>
                </a:solidFill>
                <a:latin typeface="Inter"/>
                <a:ea typeface="Inter"/>
                <a:cs typeface="Inter"/>
                <a:sym typeface="Inter"/>
              </a:rPr>
              <a:t>Source: Simeon Netchev, </a:t>
            </a:r>
            <a:r>
              <a:rPr lang="en" sz="1200">
                <a:solidFill>
                  <a:srgbClr val="000000"/>
                </a:solidFill>
                <a:highlight>
                  <a:srgbClr val="FFFFFF"/>
                </a:highlight>
                <a:latin typeface="Inter"/>
                <a:ea typeface="Inter"/>
                <a:cs typeface="Inter"/>
                <a:sym typeface="Inter"/>
              </a:rPr>
              <a:t>Trade Networks in the Middle Ages, c. 1200</a:t>
            </a:r>
            <a:r>
              <a:rPr lang="en" sz="1200">
                <a:solidFill>
                  <a:srgbClr val="000000"/>
                </a:solidFill>
                <a:latin typeface="Inter"/>
                <a:ea typeface="Inter"/>
                <a:cs typeface="Inter"/>
                <a:sym typeface="Inter"/>
              </a:rPr>
              <a:t>, </a:t>
            </a:r>
            <a:r>
              <a:rPr lang="en" sz="1200">
                <a:solidFill>
                  <a:srgbClr val="666666"/>
                </a:solidFill>
                <a:latin typeface="Inter"/>
                <a:ea typeface="Inter"/>
                <a:cs typeface="Inter"/>
                <a:sym typeface="Inter"/>
              </a:rPr>
              <a:t> </a:t>
            </a:r>
            <a:r>
              <a:rPr lang="en" sz="1200" u="sng">
                <a:solidFill>
                  <a:srgbClr val="B52600"/>
                </a:solidFill>
                <a:latin typeface="Inter"/>
                <a:ea typeface="Inter"/>
                <a:cs typeface="Inter"/>
                <a:sym typeface="Inter"/>
                <a:hlinkClick r:id="rId4">
                  <a:extLst>
                    <a:ext uri="{A12FA001-AC4F-418D-AE19-62706E023703}">
                      <ahyp:hlinkClr val="tx"/>
                    </a:ext>
                  </a:extLst>
                </a:hlinkClick>
              </a:rPr>
              <a:t>Creative Commons Attribution-NonCommercial-NoDerivs</a:t>
            </a:r>
            <a:endParaRPr sz="1200">
              <a:latin typeface="Inter"/>
              <a:ea typeface="Inter"/>
              <a:cs typeface="Inter"/>
              <a:sym typeface="Inter"/>
            </a:endParaRPr>
          </a:p>
        </p:txBody>
      </p:sp>
      <p:pic>
        <p:nvPicPr>
          <p:cNvPr id="187" name="Google Shape;187;p27"/>
          <p:cNvPicPr preferRelativeResize="0"/>
          <p:nvPr/>
        </p:nvPicPr>
        <p:blipFill>
          <a:blip r:embed="rId5">
            <a:alphaModFix/>
          </a:blip>
          <a:stretch>
            <a:fillRect/>
          </a:stretch>
        </p:blipFill>
        <p:spPr>
          <a:xfrm>
            <a:off x="4783025" y="1093675"/>
            <a:ext cx="4357399" cy="245176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28"/>
          <p:cNvSpPr txBox="1"/>
          <p:nvPr/>
        </p:nvSpPr>
        <p:spPr>
          <a:xfrm>
            <a:off x="895670" y="1447990"/>
            <a:ext cx="7352700" cy="2001000"/>
          </a:xfrm>
          <a:prstGeom prst="rect">
            <a:avLst/>
          </a:prstGeom>
          <a:noFill/>
          <a:ln>
            <a:noFill/>
          </a:ln>
        </p:spPr>
        <p:txBody>
          <a:bodyPr anchorCtr="0" anchor="t" bIns="0" lIns="0" spcFirstLastPara="1" rIns="0" wrap="square" tIns="0">
            <a:spAutoFit/>
          </a:bodyPr>
          <a:lstStyle/>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Originated in Asia and spread to Europe</a:t>
            </a:r>
            <a:endParaRPr sz="2100">
              <a:solidFill>
                <a:srgbClr val="231F20"/>
              </a:solidFill>
              <a:latin typeface="Inter"/>
              <a:ea typeface="Inter"/>
              <a:cs typeface="Inter"/>
              <a:sym typeface="Inter"/>
            </a:endParaRPr>
          </a:p>
          <a:p>
            <a:pPr indent="-361950" lvl="0" marL="457200" marR="0" rtl="0" algn="l">
              <a:lnSpc>
                <a:spcPct val="100000"/>
              </a:lnSpc>
              <a:spcBef>
                <a:spcPts val="1000"/>
              </a:spcBef>
              <a:spcAft>
                <a:spcPts val="0"/>
              </a:spcAft>
              <a:buClr>
                <a:srgbClr val="231F20"/>
              </a:buClr>
              <a:buSzPts val="2100"/>
              <a:buFont typeface="Inter"/>
              <a:buChar char="●"/>
            </a:pPr>
            <a:r>
              <a:rPr lang="en" sz="2100">
                <a:solidFill>
                  <a:srgbClr val="231F20"/>
                </a:solidFill>
                <a:latin typeface="Inter"/>
                <a:ea typeface="Inter"/>
                <a:cs typeface="Inter"/>
                <a:sym typeface="Inter"/>
              </a:rPr>
              <a:t>Merchants arrived in the Sicilian port in 1347</a:t>
            </a:r>
            <a:endParaRPr sz="2100">
              <a:solidFill>
                <a:srgbClr val="231F20"/>
              </a:solidFill>
              <a:latin typeface="Inter"/>
              <a:ea typeface="Inter"/>
              <a:cs typeface="Inter"/>
              <a:sym typeface="Inter"/>
            </a:endParaRPr>
          </a:p>
          <a:p>
            <a:pPr indent="-361950" lvl="1" marL="914400" marR="0" rtl="0" algn="l">
              <a:lnSpc>
                <a:spcPct val="100000"/>
              </a:lnSpc>
              <a:spcBef>
                <a:spcPts val="1000"/>
              </a:spcBef>
              <a:spcAft>
                <a:spcPts val="0"/>
              </a:spcAft>
              <a:buClr>
                <a:srgbClr val="231F20"/>
              </a:buClr>
              <a:buSzPts val="2100"/>
              <a:buFont typeface="Inter"/>
              <a:buChar char="○"/>
            </a:pPr>
            <a:r>
              <a:rPr lang="en" sz="2100">
                <a:solidFill>
                  <a:srgbClr val="231F20"/>
                </a:solidFill>
                <a:latin typeface="Inter"/>
                <a:ea typeface="Inter"/>
                <a:cs typeface="Inter"/>
                <a:sym typeface="Inter"/>
              </a:rPr>
              <a:t>“Death Ships” </a:t>
            </a:r>
            <a:endParaRPr sz="2100">
              <a:solidFill>
                <a:srgbClr val="231F20"/>
              </a:solidFill>
              <a:latin typeface="Inter"/>
              <a:ea typeface="Inter"/>
              <a:cs typeface="Inter"/>
              <a:sym typeface="Inter"/>
            </a:endParaRPr>
          </a:p>
          <a:p>
            <a:pPr indent="-361950" lvl="1" marL="914400" marR="0" rtl="0" algn="l">
              <a:lnSpc>
                <a:spcPct val="100000"/>
              </a:lnSpc>
              <a:spcBef>
                <a:spcPts val="1000"/>
              </a:spcBef>
              <a:spcAft>
                <a:spcPts val="1000"/>
              </a:spcAft>
              <a:buClr>
                <a:srgbClr val="231F20"/>
              </a:buClr>
              <a:buSzPts val="2100"/>
              <a:buFont typeface="Inter"/>
              <a:buChar char="○"/>
            </a:pPr>
            <a:r>
              <a:rPr lang="en" sz="2100">
                <a:solidFill>
                  <a:srgbClr val="231F20"/>
                </a:solidFill>
                <a:latin typeface="Inter"/>
                <a:ea typeface="Inter"/>
                <a:cs typeface="Inter"/>
                <a:sym typeface="Inter"/>
              </a:rPr>
              <a:t>Mongols fostered trade that connected Afro-Eurasia</a:t>
            </a:r>
            <a:endParaRPr sz="2100">
              <a:solidFill>
                <a:srgbClr val="231F20"/>
              </a:solidFill>
              <a:latin typeface="Inter"/>
              <a:ea typeface="Inter"/>
              <a:cs typeface="Inter"/>
              <a:sym typeface="Inter"/>
            </a:endParaRPr>
          </a:p>
        </p:txBody>
      </p:sp>
      <p:sp>
        <p:nvSpPr>
          <p:cNvPr id="193" name="Google Shape;193;p28"/>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94" name="Google Shape;194;p28"/>
          <p:cNvGrpSpPr/>
          <p:nvPr/>
        </p:nvGrpSpPr>
        <p:grpSpPr>
          <a:xfrm>
            <a:off x="-127008" y="4615004"/>
            <a:ext cx="9398022" cy="468724"/>
            <a:chOff x="204" y="0"/>
            <a:chExt cx="25061391" cy="1249931"/>
          </a:xfrm>
        </p:grpSpPr>
        <p:grpSp>
          <p:nvGrpSpPr>
            <p:cNvPr id="195" name="Google Shape;195;p28"/>
            <p:cNvGrpSpPr/>
            <p:nvPr/>
          </p:nvGrpSpPr>
          <p:grpSpPr>
            <a:xfrm rot="5400000">
              <a:off x="12002369" y="-11663474"/>
              <a:ext cx="1249931" cy="24576878"/>
              <a:chOff x="0" y="-38100"/>
              <a:chExt cx="246900" cy="4854692"/>
            </a:xfrm>
          </p:grpSpPr>
          <p:sp>
            <p:nvSpPr>
              <p:cNvPr id="196" name="Google Shape;196;p2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97" name="Google Shape;197;p2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98" name="Google Shape;198;p2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99" name="Google Shape;199;p2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00" name="Google Shape;200;p2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01" name="Google Shape;201;p28"/>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THE BLACK DEATH </a:t>
            </a:r>
            <a:endParaRPr sz="700"/>
          </a:p>
        </p:txBody>
      </p:sp>
      <p:grpSp>
        <p:nvGrpSpPr>
          <p:cNvPr id="202" name="Google Shape;202;p28"/>
          <p:cNvGrpSpPr/>
          <p:nvPr/>
        </p:nvGrpSpPr>
        <p:grpSpPr>
          <a:xfrm>
            <a:off x="7929578" y="-49020"/>
            <a:ext cx="781313" cy="885635"/>
            <a:chOff x="0" y="-130721"/>
            <a:chExt cx="2083500" cy="2361695"/>
          </a:xfrm>
        </p:grpSpPr>
        <p:grpSp>
          <p:nvGrpSpPr>
            <p:cNvPr id="203" name="Google Shape;203;p28"/>
            <p:cNvGrpSpPr/>
            <p:nvPr/>
          </p:nvGrpSpPr>
          <p:grpSpPr>
            <a:xfrm>
              <a:off x="75599" y="-130721"/>
              <a:ext cx="1932614" cy="2361695"/>
              <a:chOff x="0" y="-47625"/>
              <a:chExt cx="704100" cy="860425"/>
            </a:xfrm>
          </p:grpSpPr>
          <p:sp>
            <p:nvSpPr>
              <p:cNvPr id="204" name="Google Shape;204;p2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05" name="Google Shape;205;p2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06" name="Google Shape;206;p2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3</a:t>
              </a:r>
              <a:endParaRPr sz="700">
                <a:solidFill>
                  <a:schemeClr val="lt1"/>
                </a:solidFill>
              </a:endParaRPr>
            </a:p>
          </p:txBody>
        </p:sp>
      </p:grpSp>
      <p:sp>
        <p:nvSpPr>
          <p:cNvPr id="207" name="Google Shape;207;p28"/>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29"/>
          <p:cNvSpPr txBox="1"/>
          <p:nvPr/>
        </p:nvSpPr>
        <p:spPr>
          <a:xfrm>
            <a:off x="895670" y="1447990"/>
            <a:ext cx="7352700" cy="2909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lang="en" sz="2100">
                <a:solidFill>
                  <a:srgbClr val="231F20"/>
                </a:solidFill>
                <a:latin typeface="Inter"/>
                <a:ea typeface="Inter"/>
                <a:cs typeface="Inter"/>
                <a:sym typeface="Inter"/>
              </a:rPr>
              <a:t>Fever, chills, vomiting, fatigue, painful &amp; swollen nodes</a:t>
            </a:r>
            <a:endParaRPr sz="21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21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i="1" lang="en" sz="2100">
                <a:solidFill>
                  <a:srgbClr val="231F20"/>
                </a:solidFill>
                <a:latin typeface="Inter"/>
                <a:ea typeface="Inter"/>
                <a:cs typeface="Inter"/>
                <a:sym typeface="Inter"/>
              </a:rPr>
              <a:t>“In men and women alike, at the beginning of the malady, certain swellings, either in the groin or under the armpits… waxed to the bigness of a common apple, others to the size of an egg, some more and some less, and these the vulgar-named plague boils.”</a:t>
            </a:r>
            <a:endParaRPr i="1" sz="21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i="1" sz="2100">
              <a:solidFill>
                <a:srgbClr val="231F20"/>
              </a:solidFill>
              <a:latin typeface="Inter"/>
              <a:ea typeface="Inter"/>
              <a:cs typeface="Inter"/>
              <a:sym typeface="Inter"/>
            </a:endParaRPr>
          </a:p>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Giovanni Boccaccio, Italian poet</a:t>
            </a:r>
            <a:endParaRPr sz="2100">
              <a:solidFill>
                <a:srgbClr val="231F20"/>
              </a:solidFill>
              <a:latin typeface="Inter"/>
              <a:ea typeface="Inter"/>
              <a:cs typeface="Inter"/>
              <a:sym typeface="Inter"/>
            </a:endParaRPr>
          </a:p>
        </p:txBody>
      </p:sp>
      <p:sp>
        <p:nvSpPr>
          <p:cNvPr id="213" name="Google Shape;213;p29"/>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14" name="Google Shape;214;p29"/>
          <p:cNvGrpSpPr/>
          <p:nvPr/>
        </p:nvGrpSpPr>
        <p:grpSpPr>
          <a:xfrm>
            <a:off x="-127008" y="4615004"/>
            <a:ext cx="9398022" cy="468724"/>
            <a:chOff x="204" y="0"/>
            <a:chExt cx="25061391" cy="1249931"/>
          </a:xfrm>
        </p:grpSpPr>
        <p:grpSp>
          <p:nvGrpSpPr>
            <p:cNvPr id="215" name="Google Shape;215;p29"/>
            <p:cNvGrpSpPr/>
            <p:nvPr/>
          </p:nvGrpSpPr>
          <p:grpSpPr>
            <a:xfrm rot="5400000">
              <a:off x="12002369" y="-11663474"/>
              <a:ext cx="1249931" cy="24576878"/>
              <a:chOff x="0" y="-38100"/>
              <a:chExt cx="246900" cy="4854692"/>
            </a:xfrm>
          </p:grpSpPr>
          <p:sp>
            <p:nvSpPr>
              <p:cNvPr id="216" name="Google Shape;216;p2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17" name="Google Shape;217;p2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18" name="Google Shape;218;p2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19" name="Google Shape;219;p2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20" name="Google Shape;220;p2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21" name="Google Shape;221;p29"/>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SYMPTOMS</a:t>
            </a:r>
            <a:endParaRPr sz="700"/>
          </a:p>
        </p:txBody>
      </p:sp>
      <p:grpSp>
        <p:nvGrpSpPr>
          <p:cNvPr id="222" name="Google Shape;222;p29"/>
          <p:cNvGrpSpPr/>
          <p:nvPr/>
        </p:nvGrpSpPr>
        <p:grpSpPr>
          <a:xfrm>
            <a:off x="7929578" y="-49020"/>
            <a:ext cx="781313" cy="885635"/>
            <a:chOff x="0" y="-130721"/>
            <a:chExt cx="2083500" cy="2361695"/>
          </a:xfrm>
        </p:grpSpPr>
        <p:grpSp>
          <p:nvGrpSpPr>
            <p:cNvPr id="223" name="Google Shape;223;p29"/>
            <p:cNvGrpSpPr/>
            <p:nvPr/>
          </p:nvGrpSpPr>
          <p:grpSpPr>
            <a:xfrm>
              <a:off x="75599" y="-130721"/>
              <a:ext cx="1932614" cy="2361695"/>
              <a:chOff x="0" y="-47625"/>
              <a:chExt cx="704100" cy="860425"/>
            </a:xfrm>
          </p:grpSpPr>
          <p:sp>
            <p:nvSpPr>
              <p:cNvPr id="224" name="Google Shape;224;p2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25" name="Google Shape;225;p2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26" name="Google Shape;226;p2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4</a:t>
              </a:r>
              <a:endParaRPr sz="700">
                <a:solidFill>
                  <a:schemeClr val="lt1"/>
                </a:solidFill>
              </a:endParaRPr>
            </a:p>
          </p:txBody>
        </p:sp>
      </p:grpSp>
      <p:sp>
        <p:nvSpPr>
          <p:cNvPr id="227" name="Google Shape;227;p29"/>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0"/>
          <p:cNvSpPr txBox="1"/>
          <p:nvPr/>
        </p:nvSpPr>
        <p:spPr>
          <a:xfrm>
            <a:off x="4316700" y="1051325"/>
            <a:ext cx="4219500" cy="2775900"/>
          </a:xfrm>
          <a:prstGeom prst="rect">
            <a:avLst/>
          </a:prstGeom>
          <a:noFill/>
          <a:ln>
            <a:noFill/>
          </a:ln>
        </p:spPr>
        <p:txBody>
          <a:bodyPr anchorCtr="0" anchor="t" bIns="0" lIns="0" spcFirstLastPara="1" rIns="0" wrap="square" tIns="0">
            <a:spAutoFit/>
          </a:bodyPr>
          <a:lstStyle/>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Killed approximately 30-60% of European population</a:t>
            </a:r>
            <a:endParaRPr sz="2100">
              <a:solidFill>
                <a:srgbClr val="231F20"/>
              </a:solidFill>
              <a:latin typeface="Inter"/>
              <a:ea typeface="Inter"/>
              <a:cs typeface="Inter"/>
              <a:sym typeface="Inter"/>
            </a:endParaRPr>
          </a:p>
          <a:p>
            <a:pPr indent="-361950" lvl="0" marL="457200" marR="0" rtl="0" algn="l">
              <a:lnSpc>
                <a:spcPct val="100000"/>
              </a:lnSpc>
              <a:spcBef>
                <a:spcPts val="1000"/>
              </a:spcBef>
              <a:spcAft>
                <a:spcPts val="0"/>
              </a:spcAft>
              <a:buClr>
                <a:srgbClr val="231F20"/>
              </a:buClr>
              <a:buSzPts val="2100"/>
              <a:buFont typeface="Inter"/>
              <a:buChar char="●"/>
            </a:pPr>
            <a:r>
              <a:rPr lang="en" sz="2100">
                <a:solidFill>
                  <a:srgbClr val="231F20"/>
                </a:solidFill>
                <a:latin typeface="Inter"/>
                <a:ea typeface="Inter"/>
                <a:cs typeface="Inter"/>
                <a:sym typeface="Inter"/>
              </a:rPr>
              <a:t>Decline of urban life</a:t>
            </a:r>
            <a:endParaRPr sz="2100">
              <a:solidFill>
                <a:srgbClr val="231F20"/>
              </a:solidFill>
              <a:latin typeface="Inter"/>
              <a:ea typeface="Inter"/>
              <a:cs typeface="Inter"/>
              <a:sym typeface="Inter"/>
            </a:endParaRPr>
          </a:p>
          <a:p>
            <a:pPr indent="-361950" lvl="0" marL="457200" marR="0" rtl="0" algn="l">
              <a:lnSpc>
                <a:spcPct val="100000"/>
              </a:lnSpc>
              <a:spcBef>
                <a:spcPts val="1000"/>
              </a:spcBef>
              <a:spcAft>
                <a:spcPts val="0"/>
              </a:spcAft>
              <a:buClr>
                <a:srgbClr val="231F20"/>
              </a:buClr>
              <a:buSzPts val="2100"/>
              <a:buFont typeface="Inter"/>
              <a:buChar char="●"/>
            </a:pPr>
            <a:r>
              <a:rPr lang="en" sz="2100">
                <a:solidFill>
                  <a:srgbClr val="231F20"/>
                </a:solidFill>
                <a:latin typeface="Inter"/>
                <a:ea typeface="Inter"/>
                <a:cs typeface="Inter"/>
                <a:sym typeface="Inter"/>
              </a:rPr>
              <a:t>Decline of serfdom</a:t>
            </a:r>
            <a:endParaRPr sz="2100">
              <a:solidFill>
                <a:srgbClr val="231F20"/>
              </a:solidFill>
              <a:latin typeface="Inter"/>
              <a:ea typeface="Inter"/>
              <a:cs typeface="Inter"/>
              <a:sym typeface="Inter"/>
            </a:endParaRPr>
          </a:p>
          <a:p>
            <a:pPr indent="-361950" lvl="1" marL="914400" marR="0" rtl="0" algn="l">
              <a:lnSpc>
                <a:spcPct val="100000"/>
              </a:lnSpc>
              <a:spcBef>
                <a:spcPts val="1000"/>
              </a:spcBef>
              <a:spcAft>
                <a:spcPts val="0"/>
              </a:spcAft>
              <a:buClr>
                <a:srgbClr val="231F20"/>
              </a:buClr>
              <a:buSzPts val="2100"/>
              <a:buFont typeface="Inter"/>
              <a:buChar char="○"/>
            </a:pPr>
            <a:r>
              <a:rPr lang="en" sz="2100">
                <a:solidFill>
                  <a:srgbClr val="231F20"/>
                </a:solidFill>
                <a:latin typeface="Inter"/>
                <a:ea typeface="Inter"/>
                <a:cs typeface="Inter"/>
                <a:sym typeface="Inter"/>
              </a:rPr>
              <a:t>Smaller labor pool</a:t>
            </a:r>
            <a:endParaRPr sz="2100">
              <a:solidFill>
                <a:srgbClr val="231F20"/>
              </a:solidFill>
              <a:latin typeface="Inter"/>
              <a:ea typeface="Inter"/>
              <a:cs typeface="Inter"/>
              <a:sym typeface="Inter"/>
            </a:endParaRPr>
          </a:p>
          <a:p>
            <a:pPr indent="-361950" lvl="1" marL="914400" marR="0" rtl="0" algn="l">
              <a:lnSpc>
                <a:spcPct val="100000"/>
              </a:lnSpc>
              <a:spcBef>
                <a:spcPts val="1000"/>
              </a:spcBef>
              <a:spcAft>
                <a:spcPts val="1000"/>
              </a:spcAft>
              <a:buClr>
                <a:srgbClr val="231F20"/>
              </a:buClr>
              <a:buSzPts val="2100"/>
              <a:buFont typeface="Inter"/>
              <a:buChar char="○"/>
            </a:pPr>
            <a:r>
              <a:rPr lang="en" sz="2100">
                <a:solidFill>
                  <a:srgbClr val="231F20"/>
                </a:solidFill>
                <a:latin typeface="Inter"/>
                <a:ea typeface="Inter"/>
                <a:cs typeface="Inter"/>
                <a:sym typeface="Inter"/>
              </a:rPr>
              <a:t>Demanded more money for labor</a:t>
            </a:r>
            <a:endParaRPr sz="2100">
              <a:solidFill>
                <a:srgbClr val="231F20"/>
              </a:solidFill>
              <a:latin typeface="Inter"/>
              <a:ea typeface="Inter"/>
              <a:cs typeface="Inter"/>
              <a:sym typeface="Inter"/>
            </a:endParaRPr>
          </a:p>
        </p:txBody>
      </p:sp>
      <p:sp>
        <p:nvSpPr>
          <p:cNvPr id="233" name="Google Shape;233;p30"/>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34" name="Google Shape;234;p30"/>
          <p:cNvGrpSpPr/>
          <p:nvPr/>
        </p:nvGrpSpPr>
        <p:grpSpPr>
          <a:xfrm>
            <a:off x="-127008" y="4615004"/>
            <a:ext cx="9398022" cy="468724"/>
            <a:chOff x="204" y="0"/>
            <a:chExt cx="25061391" cy="1249931"/>
          </a:xfrm>
        </p:grpSpPr>
        <p:grpSp>
          <p:nvGrpSpPr>
            <p:cNvPr id="235" name="Google Shape;235;p30"/>
            <p:cNvGrpSpPr/>
            <p:nvPr/>
          </p:nvGrpSpPr>
          <p:grpSpPr>
            <a:xfrm rot="5400000">
              <a:off x="12002369" y="-11663474"/>
              <a:ext cx="1249931" cy="24576878"/>
              <a:chOff x="0" y="-38100"/>
              <a:chExt cx="246900" cy="4854692"/>
            </a:xfrm>
          </p:grpSpPr>
          <p:sp>
            <p:nvSpPr>
              <p:cNvPr id="236" name="Google Shape;236;p3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37" name="Google Shape;237;p30"/>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38" name="Google Shape;238;p30"/>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39" name="Google Shape;239;p3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40" name="Google Shape;240;p3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41" name="Google Shape;241;p30"/>
          <p:cNvGrpSpPr/>
          <p:nvPr/>
        </p:nvGrpSpPr>
        <p:grpSpPr>
          <a:xfrm>
            <a:off x="7929578" y="-49020"/>
            <a:ext cx="781313" cy="885635"/>
            <a:chOff x="0" y="-130721"/>
            <a:chExt cx="2083500" cy="2361695"/>
          </a:xfrm>
        </p:grpSpPr>
        <p:grpSp>
          <p:nvGrpSpPr>
            <p:cNvPr id="242" name="Google Shape;242;p30"/>
            <p:cNvGrpSpPr/>
            <p:nvPr/>
          </p:nvGrpSpPr>
          <p:grpSpPr>
            <a:xfrm>
              <a:off x="75599" y="-130721"/>
              <a:ext cx="1932614" cy="2361695"/>
              <a:chOff x="0" y="-47625"/>
              <a:chExt cx="704100" cy="860425"/>
            </a:xfrm>
          </p:grpSpPr>
          <p:sp>
            <p:nvSpPr>
              <p:cNvPr id="243" name="Google Shape;243;p3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4" name="Google Shape;244;p3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45" name="Google Shape;245;p3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5</a:t>
              </a:r>
              <a:endParaRPr sz="700">
                <a:solidFill>
                  <a:schemeClr val="lt1"/>
                </a:solidFill>
              </a:endParaRPr>
            </a:p>
          </p:txBody>
        </p:sp>
      </p:grpSp>
      <p:sp>
        <p:nvSpPr>
          <p:cNvPr id="246" name="Google Shape;246;p30"/>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47" name="Google Shape;247;p30"/>
          <p:cNvSpPr txBox="1"/>
          <p:nvPr/>
        </p:nvSpPr>
        <p:spPr>
          <a:xfrm>
            <a:off x="326275" y="4340800"/>
            <a:ext cx="5060700" cy="198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200">
                <a:latin typeface="Inter"/>
                <a:ea typeface="Inter"/>
                <a:cs typeface="Inter"/>
                <a:sym typeface="Inter"/>
              </a:rPr>
              <a:t>Source: Natural Earth, </a:t>
            </a:r>
            <a:r>
              <a:rPr lang="en" sz="1200">
                <a:solidFill>
                  <a:srgbClr val="202122"/>
                </a:solidFill>
                <a:latin typeface="Inter"/>
                <a:ea typeface="Inter"/>
                <a:cs typeface="Inter"/>
                <a:sym typeface="Inter"/>
              </a:rPr>
              <a:t>Map showing the spread of the Black Death in Europe between 1346 and 1353, licensed under the </a:t>
            </a:r>
            <a:r>
              <a:rPr lang="en" sz="1200">
                <a:solidFill>
                  <a:srgbClr val="3366BB"/>
                </a:solidFill>
                <a:uFill>
                  <a:noFill/>
                </a:uFill>
                <a:latin typeface="Inter"/>
                <a:ea typeface="Inter"/>
                <a:cs typeface="Inter"/>
                <a:sym typeface="Inter"/>
                <a:hlinkClick r:id="rId4">
                  <a:extLst>
                    <a:ext uri="{A12FA001-AC4F-418D-AE19-62706E023703}">
                      <ahyp:hlinkClr val="tx"/>
                    </a:ext>
                  </a:extLst>
                </a:hlinkClick>
              </a:rPr>
              <a:t>Creative Commons</a:t>
            </a:r>
            <a:r>
              <a:rPr lang="en" sz="1200">
                <a:solidFill>
                  <a:srgbClr val="202122"/>
                </a:solidFill>
                <a:latin typeface="Inter"/>
                <a:ea typeface="Inter"/>
                <a:cs typeface="Inter"/>
                <a:sym typeface="Inter"/>
              </a:rPr>
              <a:t> </a:t>
            </a:r>
            <a:r>
              <a:rPr lang="en" sz="1200">
                <a:solidFill>
                  <a:srgbClr val="3366BB"/>
                </a:solidFill>
                <a:uFill>
                  <a:noFill/>
                </a:uFill>
                <a:latin typeface="Inter"/>
                <a:ea typeface="Inter"/>
                <a:cs typeface="Inter"/>
                <a:sym typeface="Inter"/>
                <a:hlinkClick r:id="rId5">
                  <a:extLst>
                    <a:ext uri="{A12FA001-AC4F-418D-AE19-62706E023703}">
                      <ahyp:hlinkClr val="tx"/>
                    </a:ext>
                  </a:extLst>
                </a:hlinkClick>
              </a:rPr>
              <a:t>Attribution-Share Alike 4.0 International</a:t>
            </a:r>
            <a:r>
              <a:rPr lang="en" sz="1200">
                <a:solidFill>
                  <a:srgbClr val="202122"/>
                </a:solidFill>
                <a:latin typeface="Inter"/>
                <a:ea typeface="Inter"/>
                <a:cs typeface="Inter"/>
                <a:sym typeface="Inter"/>
              </a:rPr>
              <a:t> license.</a:t>
            </a:r>
            <a:endParaRPr sz="1200">
              <a:solidFill>
                <a:srgbClr val="000000"/>
              </a:solidFill>
              <a:latin typeface="Inter"/>
              <a:ea typeface="Inter"/>
              <a:cs typeface="Inter"/>
              <a:sym typeface="Inter"/>
            </a:endParaRPr>
          </a:p>
        </p:txBody>
      </p:sp>
      <p:sp>
        <p:nvSpPr>
          <p:cNvPr id="248" name="Google Shape;248;p30"/>
          <p:cNvSpPr txBox="1"/>
          <p:nvPr/>
        </p:nvSpPr>
        <p:spPr>
          <a:xfrm>
            <a:off x="1276990" y="209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DEMOGRAPHIC EFFECTS</a:t>
            </a:r>
            <a:endParaRPr sz="700"/>
          </a:p>
        </p:txBody>
      </p:sp>
      <p:pic>
        <p:nvPicPr>
          <p:cNvPr id="249" name="Google Shape;249;p30"/>
          <p:cNvPicPr preferRelativeResize="0"/>
          <p:nvPr/>
        </p:nvPicPr>
        <p:blipFill>
          <a:blip r:embed="rId6">
            <a:alphaModFix/>
          </a:blip>
          <a:stretch>
            <a:fillRect/>
          </a:stretch>
        </p:blipFill>
        <p:spPr>
          <a:xfrm>
            <a:off x="326275" y="872222"/>
            <a:ext cx="3750786" cy="32742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grpSp>
        <p:nvGrpSpPr>
          <p:cNvPr id="254" name="Google Shape;254;p31"/>
          <p:cNvGrpSpPr/>
          <p:nvPr/>
        </p:nvGrpSpPr>
        <p:grpSpPr>
          <a:xfrm>
            <a:off x="309225" y="1175849"/>
            <a:ext cx="2697815" cy="2857532"/>
            <a:chOff x="0" y="-38100"/>
            <a:chExt cx="1939200" cy="1202513"/>
          </a:xfrm>
        </p:grpSpPr>
        <p:sp>
          <p:nvSpPr>
            <p:cNvPr id="255" name="Google Shape;255;p31"/>
            <p:cNvSpPr/>
            <p:nvPr/>
          </p:nvSpPr>
          <p:spPr>
            <a:xfrm>
              <a:off x="0" y="0"/>
              <a:ext cx="1939142" cy="1164413"/>
            </a:xfrm>
            <a:custGeom>
              <a:rect b="b" l="l" r="r" t="t"/>
              <a:pathLst>
                <a:path extrusionOk="0" h="1164413" w="1939142">
                  <a:moveTo>
                    <a:pt x="53627" y="0"/>
                  </a:moveTo>
                  <a:lnTo>
                    <a:pt x="1885515" y="0"/>
                  </a:lnTo>
                  <a:cubicBezTo>
                    <a:pt x="1915133" y="0"/>
                    <a:pt x="1939142" y="24010"/>
                    <a:pt x="1939142" y="53627"/>
                  </a:cubicBezTo>
                  <a:lnTo>
                    <a:pt x="1939142" y="1110786"/>
                  </a:lnTo>
                  <a:cubicBezTo>
                    <a:pt x="1939142" y="1140403"/>
                    <a:pt x="1915133" y="1164413"/>
                    <a:pt x="1885515" y="1164413"/>
                  </a:cubicBezTo>
                  <a:lnTo>
                    <a:pt x="53627" y="1164413"/>
                  </a:lnTo>
                  <a:cubicBezTo>
                    <a:pt x="39404" y="1164413"/>
                    <a:pt x="25764" y="1158763"/>
                    <a:pt x="15707" y="1148706"/>
                  </a:cubicBezTo>
                  <a:cubicBezTo>
                    <a:pt x="5650" y="1138649"/>
                    <a:pt x="0" y="1125009"/>
                    <a:pt x="0" y="1110786"/>
                  </a:cubicBezTo>
                  <a:lnTo>
                    <a:pt x="0" y="53627"/>
                  </a:lnTo>
                  <a:cubicBezTo>
                    <a:pt x="0" y="39404"/>
                    <a:pt x="5650" y="25764"/>
                    <a:pt x="15707" y="15707"/>
                  </a:cubicBezTo>
                  <a:cubicBezTo>
                    <a:pt x="25764" y="5650"/>
                    <a:pt x="39404" y="0"/>
                    <a:pt x="53627" y="0"/>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56" name="Google Shape;256;p31"/>
            <p:cNvSpPr txBox="1"/>
            <p:nvPr/>
          </p:nvSpPr>
          <p:spPr>
            <a:xfrm>
              <a:off x="0" y="-38100"/>
              <a:ext cx="1939200" cy="1202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57" name="Google Shape;257;p31"/>
          <p:cNvSpPr txBox="1"/>
          <p:nvPr/>
        </p:nvSpPr>
        <p:spPr>
          <a:xfrm>
            <a:off x="554488" y="1638788"/>
            <a:ext cx="2477700" cy="1154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500">
                <a:solidFill>
                  <a:srgbClr val="231F20"/>
                </a:solidFill>
                <a:latin typeface="Inter"/>
                <a:ea typeface="Inter"/>
                <a:cs typeface="Inter"/>
                <a:sym typeface="Inter"/>
              </a:rPr>
              <a:t>Florence, Italy: </a:t>
            </a:r>
            <a:r>
              <a:rPr lang="en" sz="1500">
                <a:solidFill>
                  <a:srgbClr val="FF0000"/>
                </a:solidFill>
                <a:latin typeface="Inter"/>
                <a:ea typeface="Inter"/>
                <a:cs typeface="Inter"/>
                <a:sym typeface="Inter"/>
              </a:rPr>
              <a:t>-55%</a:t>
            </a:r>
            <a:endParaRPr sz="1500">
              <a:solidFill>
                <a:srgbClr val="FF0000"/>
              </a:solidFill>
              <a:latin typeface="Inter"/>
              <a:ea typeface="Inter"/>
              <a:cs typeface="Inter"/>
              <a:sym typeface="Inter"/>
            </a:endParaRPr>
          </a:p>
          <a:p>
            <a:pPr indent="0" lvl="0" marL="0" rtl="0" algn="l">
              <a:lnSpc>
                <a:spcPct val="100000"/>
              </a:lnSpc>
              <a:spcBef>
                <a:spcPts val="0"/>
              </a:spcBef>
              <a:spcAft>
                <a:spcPts val="0"/>
              </a:spcAft>
              <a:buClr>
                <a:schemeClr val="dk1"/>
              </a:buClr>
              <a:buFont typeface="Arial"/>
              <a:buNone/>
            </a:pPr>
            <a:r>
              <a:rPr lang="en" sz="1500">
                <a:solidFill>
                  <a:srgbClr val="231F20"/>
                </a:solidFill>
                <a:latin typeface="Inter"/>
                <a:ea typeface="Inter"/>
                <a:cs typeface="Inter"/>
                <a:sym typeface="Inter"/>
              </a:rPr>
              <a:t>Normandy, France: </a:t>
            </a:r>
            <a:r>
              <a:rPr lang="en" sz="1500">
                <a:solidFill>
                  <a:srgbClr val="FF0000"/>
                </a:solidFill>
                <a:latin typeface="Inter"/>
                <a:ea typeface="Inter"/>
                <a:cs typeface="Inter"/>
                <a:sym typeface="Inter"/>
              </a:rPr>
              <a:t>-60%</a:t>
            </a:r>
            <a:endParaRPr sz="1500">
              <a:solidFill>
                <a:srgbClr val="FF0000"/>
              </a:solidFill>
              <a:latin typeface="Inter"/>
              <a:ea typeface="Inter"/>
              <a:cs typeface="Inter"/>
              <a:sym typeface="Inter"/>
            </a:endParaRPr>
          </a:p>
          <a:p>
            <a:pPr indent="0" lvl="0" marL="0" rtl="0" algn="l">
              <a:lnSpc>
                <a:spcPct val="100000"/>
              </a:lnSpc>
              <a:spcBef>
                <a:spcPts val="0"/>
              </a:spcBef>
              <a:spcAft>
                <a:spcPts val="0"/>
              </a:spcAft>
              <a:buNone/>
            </a:pPr>
            <a:r>
              <a:rPr lang="en" sz="1500">
                <a:solidFill>
                  <a:srgbClr val="231F20"/>
                </a:solidFill>
                <a:latin typeface="Inter"/>
                <a:ea typeface="Inter"/>
                <a:cs typeface="Inter"/>
                <a:sym typeface="Inter"/>
              </a:rPr>
              <a:t>Hamburg, Germany: </a:t>
            </a:r>
            <a:r>
              <a:rPr lang="en" sz="1500">
                <a:solidFill>
                  <a:srgbClr val="FF0000"/>
                </a:solidFill>
                <a:latin typeface="Inter"/>
                <a:ea typeface="Inter"/>
                <a:cs typeface="Inter"/>
                <a:sym typeface="Inter"/>
              </a:rPr>
              <a:t>-60%</a:t>
            </a:r>
            <a:endParaRPr sz="1500">
              <a:solidFill>
                <a:srgbClr val="FF0000"/>
              </a:solidFill>
              <a:latin typeface="Inter"/>
              <a:ea typeface="Inter"/>
              <a:cs typeface="Inter"/>
              <a:sym typeface="Inter"/>
            </a:endParaRPr>
          </a:p>
          <a:p>
            <a:pPr indent="0" lvl="0" marL="0" rtl="0" algn="l">
              <a:lnSpc>
                <a:spcPct val="100000"/>
              </a:lnSpc>
              <a:spcBef>
                <a:spcPts val="0"/>
              </a:spcBef>
              <a:spcAft>
                <a:spcPts val="0"/>
              </a:spcAft>
              <a:buClr>
                <a:schemeClr val="dk1"/>
              </a:buClr>
              <a:buFont typeface="Arial"/>
              <a:buNone/>
            </a:pPr>
            <a:r>
              <a:rPr lang="en" sz="1500">
                <a:solidFill>
                  <a:srgbClr val="231F20"/>
                </a:solidFill>
                <a:latin typeface="Inter"/>
                <a:ea typeface="Inter"/>
                <a:cs typeface="Inter"/>
                <a:sym typeface="Inter"/>
              </a:rPr>
              <a:t>England : </a:t>
            </a:r>
            <a:r>
              <a:rPr lang="en" sz="1500">
                <a:solidFill>
                  <a:srgbClr val="FF0000"/>
                </a:solidFill>
                <a:latin typeface="Inter"/>
                <a:ea typeface="Inter"/>
                <a:cs typeface="Inter"/>
                <a:sym typeface="Inter"/>
              </a:rPr>
              <a:t>-70%</a:t>
            </a:r>
            <a:endParaRPr sz="1500">
              <a:solidFill>
                <a:srgbClr val="FF0000"/>
              </a:solidFill>
              <a:latin typeface="Inter"/>
              <a:ea typeface="Inter"/>
              <a:cs typeface="Inter"/>
              <a:sym typeface="Inter"/>
            </a:endParaRPr>
          </a:p>
          <a:p>
            <a:pPr indent="0" lvl="0" marL="0" rtl="0" algn="l">
              <a:lnSpc>
                <a:spcPct val="100000"/>
              </a:lnSpc>
              <a:spcBef>
                <a:spcPts val="0"/>
              </a:spcBef>
              <a:spcAft>
                <a:spcPts val="0"/>
              </a:spcAft>
              <a:buNone/>
            </a:pPr>
            <a:r>
              <a:rPr lang="en" sz="1500">
                <a:solidFill>
                  <a:srgbClr val="231F20"/>
                </a:solidFill>
                <a:latin typeface="Inter"/>
                <a:ea typeface="Inter"/>
                <a:cs typeface="Inter"/>
                <a:sym typeface="Inter"/>
              </a:rPr>
              <a:t>Norway: </a:t>
            </a:r>
            <a:r>
              <a:rPr lang="en" sz="1500">
                <a:solidFill>
                  <a:srgbClr val="FF0000"/>
                </a:solidFill>
                <a:latin typeface="Inter"/>
                <a:ea typeface="Inter"/>
                <a:cs typeface="Inter"/>
                <a:sym typeface="Inter"/>
              </a:rPr>
              <a:t>-60%</a:t>
            </a:r>
            <a:endParaRPr sz="1500">
              <a:solidFill>
                <a:srgbClr val="FF0000"/>
              </a:solidFill>
              <a:latin typeface="Inter"/>
              <a:ea typeface="Inter"/>
              <a:cs typeface="Inter"/>
              <a:sym typeface="Inter"/>
            </a:endParaRPr>
          </a:p>
        </p:txBody>
      </p:sp>
      <p:sp>
        <p:nvSpPr>
          <p:cNvPr id="258" name="Google Shape;258;p31"/>
          <p:cNvSpPr txBox="1"/>
          <p:nvPr/>
        </p:nvSpPr>
        <p:spPr>
          <a:xfrm>
            <a:off x="554488" y="1324194"/>
            <a:ext cx="1962300" cy="292500"/>
          </a:xfrm>
          <a:prstGeom prst="rect">
            <a:avLst/>
          </a:prstGeom>
          <a:noFill/>
          <a:ln>
            <a:noFill/>
          </a:ln>
        </p:spPr>
        <p:txBody>
          <a:bodyPr anchorCtr="0" anchor="t" bIns="0" lIns="0" spcFirstLastPara="1" rIns="0" wrap="square" tIns="0">
            <a:spAutoFit/>
          </a:bodyPr>
          <a:lstStyle/>
          <a:p>
            <a:pPr indent="0" lvl="0" marL="0" marR="0" rtl="0" algn="l">
              <a:lnSpc>
                <a:spcPct val="140010"/>
              </a:lnSpc>
              <a:spcBef>
                <a:spcPts val="0"/>
              </a:spcBef>
              <a:spcAft>
                <a:spcPts val="0"/>
              </a:spcAft>
              <a:buNone/>
            </a:pPr>
            <a:r>
              <a:rPr b="1" lang="en" sz="1900">
                <a:solidFill>
                  <a:srgbClr val="FFFFFF"/>
                </a:solidFill>
                <a:latin typeface="Halant"/>
                <a:ea typeface="Halant"/>
                <a:cs typeface="Halant"/>
                <a:sym typeface="Halant"/>
              </a:rPr>
              <a:t>Europe </a:t>
            </a:r>
            <a:endParaRPr sz="700"/>
          </a:p>
        </p:txBody>
      </p:sp>
      <p:sp>
        <p:nvSpPr>
          <p:cNvPr id="259" name="Google Shape;259;p31"/>
          <p:cNvSpPr/>
          <p:nvPr/>
        </p:nvSpPr>
        <p:spPr>
          <a:xfrm>
            <a:off x="6843832" y="3672726"/>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60" name="Google Shape;260;p31"/>
          <p:cNvGrpSpPr/>
          <p:nvPr/>
        </p:nvGrpSpPr>
        <p:grpSpPr>
          <a:xfrm>
            <a:off x="403324" y="1425856"/>
            <a:ext cx="91846" cy="96723"/>
            <a:chOff x="0" y="0"/>
            <a:chExt cx="812800" cy="812800"/>
          </a:xfrm>
        </p:grpSpPr>
        <p:sp>
          <p:nvSpPr>
            <p:cNvPr id="261" name="Google Shape;261;p31"/>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62" name="Google Shape;262;p31"/>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263" name="Google Shape;263;p31"/>
          <p:cNvGrpSpPr/>
          <p:nvPr/>
        </p:nvGrpSpPr>
        <p:grpSpPr>
          <a:xfrm>
            <a:off x="7929578" y="-49020"/>
            <a:ext cx="781313" cy="885635"/>
            <a:chOff x="0" y="-130721"/>
            <a:chExt cx="2083500" cy="2361695"/>
          </a:xfrm>
        </p:grpSpPr>
        <p:grpSp>
          <p:nvGrpSpPr>
            <p:cNvPr id="264" name="Google Shape;264;p31"/>
            <p:cNvGrpSpPr/>
            <p:nvPr/>
          </p:nvGrpSpPr>
          <p:grpSpPr>
            <a:xfrm>
              <a:off x="75599" y="-130721"/>
              <a:ext cx="1932614" cy="2361695"/>
              <a:chOff x="0" y="-47625"/>
              <a:chExt cx="704100" cy="860425"/>
            </a:xfrm>
          </p:grpSpPr>
          <p:sp>
            <p:nvSpPr>
              <p:cNvPr id="265" name="Google Shape;265;p3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66" name="Google Shape;266;p31"/>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67" name="Google Shape;267;p3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6</a:t>
              </a:r>
              <a:endParaRPr sz="700">
                <a:solidFill>
                  <a:schemeClr val="lt1"/>
                </a:solidFill>
              </a:endParaRPr>
            </a:p>
          </p:txBody>
        </p:sp>
      </p:grpSp>
      <p:sp>
        <p:nvSpPr>
          <p:cNvPr id="268" name="Google Shape;268;p31"/>
          <p:cNvSpPr/>
          <p:nvPr/>
        </p:nvSpPr>
        <p:spPr>
          <a:xfrm>
            <a:off x="-1466806" y="-225652"/>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69" name="Google Shape;269;p31"/>
          <p:cNvGrpSpPr/>
          <p:nvPr/>
        </p:nvGrpSpPr>
        <p:grpSpPr>
          <a:xfrm>
            <a:off x="-127008" y="4615004"/>
            <a:ext cx="9398022" cy="468724"/>
            <a:chOff x="204" y="0"/>
            <a:chExt cx="25061391" cy="1249931"/>
          </a:xfrm>
        </p:grpSpPr>
        <p:grpSp>
          <p:nvGrpSpPr>
            <p:cNvPr id="270" name="Google Shape;270;p31"/>
            <p:cNvGrpSpPr/>
            <p:nvPr/>
          </p:nvGrpSpPr>
          <p:grpSpPr>
            <a:xfrm rot="5400000">
              <a:off x="12002369" y="-11663474"/>
              <a:ext cx="1249931" cy="24576878"/>
              <a:chOff x="0" y="-38100"/>
              <a:chExt cx="246900" cy="4854692"/>
            </a:xfrm>
          </p:grpSpPr>
          <p:sp>
            <p:nvSpPr>
              <p:cNvPr id="271" name="Google Shape;271;p3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72" name="Google Shape;272;p31"/>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73" name="Google Shape;273;p31"/>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a:solidFill>
                    <a:srgbClr val="231F20"/>
                  </a:solidFill>
                  <a:latin typeface="Halant"/>
                  <a:ea typeface="Halant"/>
                  <a:cs typeface="Halant"/>
                  <a:sym typeface="Halant"/>
                </a:rPr>
                <a:t>5</a:t>
              </a:r>
              <a:endParaRPr sz="700"/>
            </a:p>
          </p:txBody>
        </p:sp>
        <p:cxnSp>
          <p:nvCxnSpPr>
            <p:cNvPr id="274" name="Google Shape;274;p3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75" name="Google Shape;275;p3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76" name="Google Shape;276;p31"/>
          <p:cNvSpPr txBox="1"/>
          <p:nvPr/>
        </p:nvSpPr>
        <p:spPr>
          <a:xfrm>
            <a:off x="604525" y="3175019"/>
            <a:ext cx="2477700" cy="923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500">
                <a:solidFill>
                  <a:srgbClr val="231F20"/>
                </a:solidFill>
                <a:latin typeface="Inter"/>
                <a:ea typeface="Inter"/>
                <a:cs typeface="Inter"/>
                <a:sym typeface="Inter"/>
              </a:rPr>
              <a:t>Hubei, China: </a:t>
            </a:r>
            <a:r>
              <a:rPr lang="en" sz="1500">
                <a:solidFill>
                  <a:srgbClr val="FF0000"/>
                </a:solidFill>
                <a:latin typeface="Inter"/>
                <a:ea typeface="Inter"/>
                <a:cs typeface="Inter"/>
                <a:sym typeface="Inter"/>
              </a:rPr>
              <a:t>-80%</a:t>
            </a:r>
            <a:endParaRPr sz="1500">
              <a:solidFill>
                <a:srgbClr val="FF0000"/>
              </a:solidFill>
              <a:latin typeface="Inter"/>
              <a:ea typeface="Inter"/>
              <a:cs typeface="Inter"/>
              <a:sym typeface="Inter"/>
            </a:endParaRPr>
          </a:p>
          <a:p>
            <a:pPr indent="0" lvl="0" marL="0" rtl="0" algn="l">
              <a:lnSpc>
                <a:spcPct val="100000"/>
              </a:lnSpc>
              <a:spcBef>
                <a:spcPts val="0"/>
              </a:spcBef>
              <a:spcAft>
                <a:spcPts val="0"/>
              </a:spcAft>
              <a:buNone/>
            </a:pPr>
            <a:r>
              <a:rPr lang="en" sz="1500">
                <a:solidFill>
                  <a:srgbClr val="231F20"/>
                </a:solidFill>
                <a:latin typeface="Inter"/>
                <a:ea typeface="Inter"/>
                <a:cs typeface="Inter"/>
                <a:sym typeface="Inter"/>
              </a:rPr>
              <a:t>Persia (Iran): </a:t>
            </a:r>
            <a:r>
              <a:rPr lang="en" sz="1500">
                <a:solidFill>
                  <a:srgbClr val="FF0000"/>
                </a:solidFill>
                <a:latin typeface="Inter"/>
                <a:ea typeface="Inter"/>
                <a:cs typeface="Inter"/>
                <a:sym typeface="Inter"/>
              </a:rPr>
              <a:t>-30%</a:t>
            </a:r>
            <a:endParaRPr sz="1500">
              <a:solidFill>
                <a:srgbClr val="FF0000"/>
              </a:solidFill>
              <a:latin typeface="Inter"/>
              <a:ea typeface="Inter"/>
              <a:cs typeface="Inter"/>
              <a:sym typeface="Inter"/>
            </a:endParaRPr>
          </a:p>
          <a:p>
            <a:pPr indent="0" lvl="0" marL="0" rtl="0" algn="l">
              <a:lnSpc>
                <a:spcPct val="100000"/>
              </a:lnSpc>
              <a:spcBef>
                <a:spcPts val="0"/>
              </a:spcBef>
              <a:spcAft>
                <a:spcPts val="0"/>
              </a:spcAft>
              <a:buNone/>
            </a:pPr>
            <a:r>
              <a:rPr lang="en" sz="1500">
                <a:solidFill>
                  <a:srgbClr val="231F20"/>
                </a:solidFill>
                <a:latin typeface="Inter"/>
                <a:ea typeface="Inter"/>
                <a:cs typeface="Inter"/>
                <a:sym typeface="Inter"/>
              </a:rPr>
              <a:t>Cairo, Egypt: </a:t>
            </a:r>
            <a:r>
              <a:rPr lang="en" sz="1500">
                <a:solidFill>
                  <a:srgbClr val="FF0000"/>
                </a:solidFill>
                <a:latin typeface="Inter"/>
                <a:ea typeface="Inter"/>
                <a:cs typeface="Inter"/>
                <a:sym typeface="Inter"/>
              </a:rPr>
              <a:t>-35%</a:t>
            </a:r>
            <a:endParaRPr sz="1500">
              <a:solidFill>
                <a:srgbClr val="FF0000"/>
              </a:solidFill>
              <a:latin typeface="Inter"/>
              <a:ea typeface="Inter"/>
              <a:cs typeface="Inter"/>
              <a:sym typeface="Inter"/>
            </a:endParaRPr>
          </a:p>
          <a:p>
            <a:pPr indent="0" lvl="0" marL="0" rtl="0" algn="l">
              <a:lnSpc>
                <a:spcPct val="100000"/>
              </a:lnSpc>
              <a:spcBef>
                <a:spcPts val="0"/>
              </a:spcBef>
              <a:spcAft>
                <a:spcPts val="0"/>
              </a:spcAft>
              <a:buNone/>
            </a:pPr>
            <a:r>
              <a:t/>
            </a:r>
            <a:endParaRPr sz="1500">
              <a:solidFill>
                <a:srgbClr val="FF0000"/>
              </a:solidFill>
              <a:latin typeface="Inter"/>
              <a:ea typeface="Inter"/>
              <a:cs typeface="Inter"/>
              <a:sym typeface="Inter"/>
            </a:endParaRPr>
          </a:p>
        </p:txBody>
      </p:sp>
      <p:sp>
        <p:nvSpPr>
          <p:cNvPr id="277" name="Google Shape;277;p31"/>
          <p:cNvSpPr txBox="1"/>
          <p:nvPr/>
        </p:nvSpPr>
        <p:spPr>
          <a:xfrm>
            <a:off x="604525" y="2857388"/>
            <a:ext cx="1962300" cy="292500"/>
          </a:xfrm>
          <a:prstGeom prst="rect">
            <a:avLst/>
          </a:prstGeom>
          <a:noFill/>
          <a:ln>
            <a:noFill/>
          </a:ln>
        </p:spPr>
        <p:txBody>
          <a:bodyPr anchorCtr="0" anchor="t" bIns="0" lIns="0" spcFirstLastPara="1" rIns="0" wrap="square" tIns="0">
            <a:spAutoFit/>
          </a:bodyPr>
          <a:lstStyle/>
          <a:p>
            <a:pPr indent="0" lvl="0" marL="0" marR="0" rtl="0" algn="l">
              <a:lnSpc>
                <a:spcPct val="140010"/>
              </a:lnSpc>
              <a:spcBef>
                <a:spcPts val="0"/>
              </a:spcBef>
              <a:spcAft>
                <a:spcPts val="0"/>
              </a:spcAft>
              <a:buNone/>
            </a:pPr>
            <a:r>
              <a:rPr b="1" lang="en" sz="1900">
                <a:solidFill>
                  <a:srgbClr val="FFFFFF"/>
                </a:solidFill>
                <a:latin typeface="Halant"/>
                <a:ea typeface="Halant"/>
                <a:cs typeface="Halant"/>
                <a:sym typeface="Halant"/>
              </a:rPr>
              <a:t>Asia</a:t>
            </a:r>
            <a:endParaRPr sz="700"/>
          </a:p>
        </p:txBody>
      </p:sp>
      <p:grpSp>
        <p:nvGrpSpPr>
          <p:cNvPr id="278" name="Google Shape;278;p31"/>
          <p:cNvGrpSpPr/>
          <p:nvPr/>
        </p:nvGrpSpPr>
        <p:grpSpPr>
          <a:xfrm>
            <a:off x="403325" y="3111449"/>
            <a:ext cx="91846" cy="96723"/>
            <a:chOff x="0" y="0"/>
            <a:chExt cx="812800" cy="812800"/>
          </a:xfrm>
        </p:grpSpPr>
        <p:sp>
          <p:nvSpPr>
            <p:cNvPr id="279" name="Google Shape;279;p31"/>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80" name="Google Shape;280;p31"/>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pic>
        <p:nvPicPr>
          <p:cNvPr id="281" name="Google Shape;281;p31"/>
          <p:cNvPicPr preferRelativeResize="0"/>
          <p:nvPr/>
        </p:nvPicPr>
        <p:blipFill>
          <a:blip r:embed="rId4">
            <a:alphaModFix/>
          </a:blip>
          <a:stretch>
            <a:fillRect/>
          </a:stretch>
        </p:blipFill>
        <p:spPr>
          <a:xfrm>
            <a:off x="3097731" y="1171800"/>
            <a:ext cx="3348038" cy="2857500"/>
          </a:xfrm>
          <a:prstGeom prst="rect">
            <a:avLst/>
          </a:prstGeom>
          <a:noFill/>
          <a:ln>
            <a:noFill/>
          </a:ln>
        </p:spPr>
      </p:pic>
      <p:sp>
        <p:nvSpPr>
          <p:cNvPr id="282" name="Google Shape;282;p31"/>
          <p:cNvSpPr txBox="1"/>
          <p:nvPr/>
        </p:nvSpPr>
        <p:spPr>
          <a:xfrm>
            <a:off x="3097738" y="4033325"/>
            <a:ext cx="3521400" cy="220200"/>
          </a:xfrm>
          <a:prstGeom prst="rect">
            <a:avLst/>
          </a:prstGeom>
          <a:noFill/>
          <a:ln>
            <a:noFill/>
          </a:ln>
        </p:spPr>
        <p:txBody>
          <a:bodyPr anchorCtr="0" anchor="t" bIns="45725" lIns="45725" spcFirstLastPara="1" rIns="45725" wrap="square" tIns="457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a:t>
            </a:r>
            <a:r>
              <a:rPr lang="en" sz="1200">
                <a:solidFill>
                  <a:srgbClr val="202122"/>
                </a:solidFill>
                <a:highlight>
                  <a:srgbClr val="F8F9FA"/>
                </a:highlight>
                <a:latin typeface="Inter"/>
                <a:ea typeface="Inter"/>
                <a:cs typeface="Inter"/>
                <a:sym typeface="Inter"/>
              </a:rPr>
              <a:t> Hartmann Schedel, </a:t>
            </a:r>
            <a:r>
              <a:rPr i="1" lang="en" sz="1200">
                <a:solidFill>
                  <a:srgbClr val="202122"/>
                </a:solidFill>
                <a:highlight>
                  <a:srgbClr val="F8F9FA"/>
                </a:highlight>
                <a:latin typeface="Inter"/>
                <a:ea typeface="Inter"/>
                <a:cs typeface="Inter"/>
                <a:sym typeface="Inter"/>
              </a:rPr>
              <a:t>The Dance with Death, 1493.</a:t>
            </a:r>
            <a:endParaRPr i="1" sz="1200">
              <a:solidFill>
                <a:schemeClr val="dk1"/>
              </a:solidFill>
              <a:latin typeface="Inter"/>
              <a:ea typeface="Inter"/>
              <a:cs typeface="Inter"/>
              <a:sym typeface="Inter"/>
            </a:endParaRPr>
          </a:p>
        </p:txBody>
      </p:sp>
      <p:sp>
        <p:nvSpPr>
          <p:cNvPr id="283" name="Google Shape;283;p31"/>
          <p:cNvSpPr/>
          <p:nvPr/>
        </p:nvSpPr>
        <p:spPr>
          <a:xfrm>
            <a:off x="6524512" y="1193600"/>
            <a:ext cx="2564515" cy="2835346"/>
          </a:xfrm>
          <a:custGeom>
            <a:rect b="b" l="l" r="r" t="t"/>
            <a:pathLst>
              <a:path extrusionOk="0" h="1164413" w="1939142">
                <a:moveTo>
                  <a:pt x="53627" y="0"/>
                </a:moveTo>
                <a:lnTo>
                  <a:pt x="1885515" y="0"/>
                </a:lnTo>
                <a:cubicBezTo>
                  <a:pt x="1915133" y="0"/>
                  <a:pt x="1939142" y="24010"/>
                  <a:pt x="1939142" y="53627"/>
                </a:cubicBezTo>
                <a:lnTo>
                  <a:pt x="1939142" y="1110786"/>
                </a:lnTo>
                <a:cubicBezTo>
                  <a:pt x="1939142" y="1140403"/>
                  <a:pt x="1915133" y="1164413"/>
                  <a:pt x="1885515" y="1164413"/>
                </a:cubicBezTo>
                <a:lnTo>
                  <a:pt x="53627" y="1164413"/>
                </a:lnTo>
                <a:cubicBezTo>
                  <a:pt x="39404" y="1164413"/>
                  <a:pt x="25764" y="1158763"/>
                  <a:pt x="15707" y="1148706"/>
                </a:cubicBezTo>
                <a:cubicBezTo>
                  <a:pt x="5650" y="1138649"/>
                  <a:pt x="0" y="1125009"/>
                  <a:pt x="0" y="1110786"/>
                </a:cubicBezTo>
                <a:lnTo>
                  <a:pt x="0" y="53627"/>
                </a:lnTo>
                <a:cubicBezTo>
                  <a:pt x="0" y="39404"/>
                  <a:pt x="5650" y="25764"/>
                  <a:pt x="15707" y="15707"/>
                </a:cubicBezTo>
                <a:cubicBezTo>
                  <a:pt x="25764" y="5650"/>
                  <a:pt x="39404" y="0"/>
                  <a:pt x="53627" y="0"/>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84" name="Google Shape;284;p31"/>
          <p:cNvSpPr txBox="1"/>
          <p:nvPr/>
        </p:nvSpPr>
        <p:spPr>
          <a:xfrm>
            <a:off x="6524513" y="1050713"/>
            <a:ext cx="2561700" cy="25719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sp>
        <p:nvSpPr>
          <p:cNvPr id="285" name="Google Shape;285;p31"/>
          <p:cNvSpPr txBox="1"/>
          <p:nvPr/>
        </p:nvSpPr>
        <p:spPr>
          <a:xfrm>
            <a:off x="6566775" y="1215225"/>
            <a:ext cx="2477700" cy="2678400"/>
          </a:xfrm>
          <a:prstGeom prst="rect">
            <a:avLst/>
          </a:prstGeom>
          <a:noFill/>
          <a:ln>
            <a:noFill/>
          </a:ln>
        </p:spPr>
        <p:txBody>
          <a:bodyPr anchorCtr="0" anchor="t" bIns="45725" lIns="45725" spcFirstLastPara="1" rIns="45725" wrap="square" tIns="45725">
            <a:spAutoFit/>
          </a:bodyPr>
          <a:lstStyle/>
          <a:p>
            <a:pPr indent="0" lvl="0" marL="0" rtl="0" algn="l">
              <a:lnSpc>
                <a:spcPct val="100000"/>
              </a:lnSpc>
              <a:spcBef>
                <a:spcPts val="0"/>
              </a:spcBef>
              <a:spcAft>
                <a:spcPts val="0"/>
              </a:spcAft>
              <a:buNone/>
            </a:pPr>
            <a:r>
              <a:rPr lang="en">
                <a:latin typeface="Inter"/>
                <a:ea typeface="Inter"/>
                <a:cs typeface="Inter"/>
                <a:sym typeface="Inter"/>
              </a:rPr>
              <a:t>The Black Death's devastating toll on Europe spawned a profound artistic shift, marked by themes of death.</a:t>
            </a:r>
            <a:endParaRPr>
              <a:latin typeface="Inter"/>
              <a:ea typeface="Inter"/>
              <a:cs typeface="Inter"/>
              <a:sym typeface="Inter"/>
            </a:endParaRPr>
          </a:p>
          <a:p>
            <a:pPr indent="0" lvl="0" marL="0" rtl="0" algn="l">
              <a:lnSpc>
                <a:spcPct val="100000"/>
              </a:lnSpc>
              <a:spcBef>
                <a:spcPts val="0"/>
              </a:spcBef>
              <a:spcAft>
                <a:spcPts val="0"/>
              </a:spcAft>
              <a:buNone/>
            </a:pPr>
            <a:r>
              <a:rPr lang="en">
                <a:latin typeface="Inter"/>
                <a:ea typeface="Inter"/>
                <a:cs typeface="Inter"/>
                <a:sym typeface="Inter"/>
              </a:rPr>
              <a:t> </a:t>
            </a:r>
            <a:endParaRPr>
              <a:latin typeface="Inter"/>
              <a:ea typeface="Inter"/>
              <a:cs typeface="Inter"/>
              <a:sym typeface="Inter"/>
            </a:endParaRPr>
          </a:p>
          <a:p>
            <a:pPr indent="0" lvl="0" marL="0" rtl="0" algn="l">
              <a:lnSpc>
                <a:spcPct val="100000"/>
              </a:lnSpc>
              <a:spcBef>
                <a:spcPts val="0"/>
              </a:spcBef>
              <a:spcAft>
                <a:spcPts val="0"/>
              </a:spcAft>
              <a:buNone/>
            </a:pPr>
            <a:r>
              <a:rPr lang="en">
                <a:latin typeface="Inter"/>
                <a:ea typeface="Inter"/>
                <a:cs typeface="Inter"/>
                <a:sym typeface="Inter"/>
              </a:rPr>
              <a:t>At the same time people's outlook on life dramatically altered, emphasizing the fragility of existence and inspiring a newfound appreciation for human life.</a:t>
            </a:r>
            <a:endParaRPr>
              <a:latin typeface="Inter"/>
              <a:ea typeface="Inter"/>
              <a:cs typeface="Inter"/>
              <a:sym typeface="Inter"/>
            </a:endParaRPr>
          </a:p>
        </p:txBody>
      </p:sp>
      <p:sp>
        <p:nvSpPr>
          <p:cNvPr id="286" name="Google Shape;286;p31"/>
          <p:cNvSpPr txBox="1"/>
          <p:nvPr/>
        </p:nvSpPr>
        <p:spPr>
          <a:xfrm>
            <a:off x="0" y="396563"/>
            <a:ext cx="91440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POPULATION DECLINE</a:t>
            </a:r>
            <a:endParaRPr sz="7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32"/>
          <p:cNvSpPr txBox="1"/>
          <p:nvPr/>
        </p:nvSpPr>
        <p:spPr>
          <a:xfrm>
            <a:off x="4403623" y="1448000"/>
            <a:ext cx="4454400" cy="2067600"/>
          </a:xfrm>
          <a:prstGeom prst="rect">
            <a:avLst/>
          </a:prstGeom>
          <a:noFill/>
          <a:ln>
            <a:noFill/>
          </a:ln>
        </p:spPr>
        <p:txBody>
          <a:bodyPr anchorCtr="0" anchor="t" bIns="0" lIns="0" spcFirstLastPara="1" rIns="0" wrap="square" tIns="0">
            <a:spAutoFit/>
          </a:bodyPr>
          <a:lstStyle/>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Many felt plague was a punishment from God</a:t>
            </a:r>
            <a:endParaRPr sz="2100">
              <a:solidFill>
                <a:srgbClr val="231F20"/>
              </a:solidFill>
              <a:latin typeface="Inter"/>
              <a:ea typeface="Inter"/>
              <a:cs typeface="Inter"/>
              <a:sym typeface="Inter"/>
            </a:endParaRPr>
          </a:p>
          <a:p>
            <a:pPr indent="-361950" lvl="0" marL="457200" marR="0" rtl="0" algn="l">
              <a:lnSpc>
                <a:spcPct val="100000"/>
              </a:lnSpc>
              <a:spcBef>
                <a:spcPts val="1000"/>
              </a:spcBef>
              <a:spcAft>
                <a:spcPts val="1000"/>
              </a:spcAft>
              <a:buClr>
                <a:srgbClr val="231F20"/>
              </a:buClr>
              <a:buSzPts val="2100"/>
              <a:buFont typeface="Inter"/>
              <a:buChar char="●"/>
            </a:pPr>
            <a:r>
              <a:rPr lang="en" sz="2100">
                <a:solidFill>
                  <a:srgbClr val="231F20"/>
                </a:solidFill>
                <a:latin typeface="Inter"/>
                <a:ea typeface="Inter"/>
                <a:cs typeface="Inter"/>
                <a:sym typeface="Inter"/>
              </a:rPr>
              <a:t>When plagues kept occurring, some began to question the Church and blamed religious minorities</a:t>
            </a:r>
            <a:endParaRPr sz="2100">
              <a:solidFill>
                <a:srgbClr val="231F20"/>
              </a:solidFill>
              <a:latin typeface="Inter"/>
              <a:ea typeface="Inter"/>
              <a:cs typeface="Inter"/>
              <a:sym typeface="Inter"/>
            </a:endParaRPr>
          </a:p>
        </p:txBody>
      </p:sp>
      <p:sp>
        <p:nvSpPr>
          <p:cNvPr id="292" name="Google Shape;292;p32"/>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93" name="Google Shape;293;p32"/>
          <p:cNvGrpSpPr/>
          <p:nvPr/>
        </p:nvGrpSpPr>
        <p:grpSpPr>
          <a:xfrm>
            <a:off x="-127008" y="4615004"/>
            <a:ext cx="9398022" cy="468724"/>
            <a:chOff x="204" y="0"/>
            <a:chExt cx="25061391" cy="1249931"/>
          </a:xfrm>
        </p:grpSpPr>
        <p:grpSp>
          <p:nvGrpSpPr>
            <p:cNvPr id="294" name="Google Shape;294;p32"/>
            <p:cNvGrpSpPr/>
            <p:nvPr/>
          </p:nvGrpSpPr>
          <p:grpSpPr>
            <a:xfrm rot="5400000">
              <a:off x="12002369" y="-11663474"/>
              <a:ext cx="1249931" cy="24576878"/>
              <a:chOff x="0" y="-38100"/>
              <a:chExt cx="246900" cy="4854692"/>
            </a:xfrm>
          </p:grpSpPr>
          <p:sp>
            <p:nvSpPr>
              <p:cNvPr id="295" name="Google Shape;295;p3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96" name="Google Shape;296;p32"/>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97" name="Google Shape;297;p32"/>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98" name="Google Shape;298;p3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99" name="Google Shape;299;p3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00" name="Google Shape;300;p32"/>
          <p:cNvGrpSpPr/>
          <p:nvPr/>
        </p:nvGrpSpPr>
        <p:grpSpPr>
          <a:xfrm>
            <a:off x="7929578" y="-49020"/>
            <a:ext cx="781313" cy="885635"/>
            <a:chOff x="0" y="-130721"/>
            <a:chExt cx="2083500" cy="2361695"/>
          </a:xfrm>
        </p:grpSpPr>
        <p:grpSp>
          <p:nvGrpSpPr>
            <p:cNvPr id="301" name="Google Shape;301;p32"/>
            <p:cNvGrpSpPr/>
            <p:nvPr/>
          </p:nvGrpSpPr>
          <p:grpSpPr>
            <a:xfrm>
              <a:off x="75599" y="-130721"/>
              <a:ext cx="1932614" cy="2361695"/>
              <a:chOff x="0" y="-47625"/>
              <a:chExt cx="704100" cy="860425"/>
            </a:xfrm>
          </p:grpSpPr>
          <p:sp>
            <p:nvSpPr>
              <p:cNvPr id="302" name="Google Shape;302;p3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03" name="Google Shape;303;p32"/>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04" name="Google Shape;304;p32"/>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7</a:t>
              </a:r>
              <a:endParaRPr sz="700">
                <a:solidFill>
                  <a:schemeClr val="lt1"/>
                </a:solidFill>
              </a:endParaRPr>
            </a:p>
          </p:txBody>
        </p:sp>
      </p:grpSp>
      <p:sp>
        <p:nvSpPr>
          <p:cNvPr id="305" name="Google Shape;305;p32"/>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06" name="Google Shape;306;p32"/>
          <p:cNvSpPr txBox="1"/>
          <p:nvPr/>
        </p:nvSpPr>
        <p:spPr>
          <a:xfrm>
            <a:off x="1195425" y="438150"/>
            <a:ext cx="6734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CULTURAL IMPLICATIONS</a:t>
            </a:r>
            <a:endParaRPr sz="700"/>
          </a:p>
        </p:txBody>
      </p:sp>
      <p:pic>
        <p:nvPicPr>
          <p:cNvPr id="307" name="Google Shape;307;p32"/>
          <p:cNvPicPr preferRelativeResize="0"/>
          <p:nvPr/>
        </p:nvPicPr>
        <p:blipFill>
          <a:blip r:embed="rId4">
            <a:alphaModFix/>
          </a:blip>
          <a:stretch>
            <a:fillRect/>
          </a:stretch>
        </p:blipFill>
        <p:spPr>
          <a:xfrm>
            <a:off x="208500" y="1084650"/>
            <a:ext cx="4000326" cy="2716876"/>
          </a:xfrm>
          <a:prstGeom prst="rect">
            <a:avLst/>
          </a:prstGeom>
          <a:noFill/>
          <a:ln>
            <a:noFill/>
          </a:ln>
        </p:spPr>
      </p:pic>
      <p:sp>
        <p:nvSpPr>
          <p:cNvPr id="308" name="Google Shape;308;p32"/>
          <p:cNvSpPr txBox="1"/>
          <p:nvPr/>
        </p:nvSpPr>
        <p:spPr>
          <a:xfrm>
            <a:off x="210175" y="3879750"/>
            <a:ext cx="3965400" cy="73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a:t>
            </a:r>
            <a:r>
              <a:rPr lang="en" sz="1200">
                <a:solidFill>
                  <a:srgbClr val="202122"/>
                </a:solidFill>
                <a:highlight>
                  <a:srgbClr val="FFFFFF"/>
                </a:highlight>
                <a:latin typeface="Inter"/>
                <a:ea typeface="Inter"/>
                <a:cs typeface="Inter"/>
                <a:sym typeface="Inter"/>
              </a:rPr>
              <a:t>Jews being burned at the stake in 1349. Miniature from a 14th-century manuscript </a:t>
            </a:r>
            <a:r>
              <a:rPr i="1" lang="en" sz="1200">
                <a:solidFill>
                  <a:srgbClr val="202122"/>
                </a:solidFill>
                <a:highlight>
                  <a:srgbClr val="FFFFFF"/>
                </a:highlight>
                <a:latin typeface="Inter"/>
                <a:ea typeface="Inter"/>
                <a:cs typeface="Inter"/>
                <a:sym typeface="Inter"/>
              </a:rPr>
              <a:t>Antiquitates Flandriae</a:t>
            </a:r>
            <a:r>
              <a:rPr lang="en" sz="1200">
                <a:solidFill>
                  <a:srgbClr val="202122"/>
                </a:solidFill>
                <a:highlight>
                  <a:srgbClr val="FFFFFF"/>
                </a:highlight>
                <a:latin typeface="Inter"/>
                <a:ea typeface="Inter"/>
                <a:cs typeface="Inter"/>
                <a:sym typeface="Inter"/>
              </a:rPr>
              <a:t> by Gilles Li Muisis</a:t>
            </a:r>
            <a:endParaRPr sz="1200">
              <a:solidFill>
                <a:schemeClr val="dk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33"/>
          <p:cNvSpPr txBox="1"/>
          <p:nvPr/>
        </p:nvSpPr>
        <p:spPr>
          <a:xfrm>
            <a:off x="514350" y="438150"/>
            <a:ext cx="81153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chemeClr val="dk1"/>
                </a:solidFill>
                <a:latin typeface="Halant"/>
                <a:ea typeface="Halant"/>
                <a:cs typeface="Halant"/>
                <a:sym typeface="Halant"/>
              </a:rPr>
              <a:t>OTHER CHALLENGES</a:t>
            </a:r>
            <a:endParaRPr sz="700">
              <a:solidFill>
                <a:schemeClr val="dk1"/>
              </a:solidFill>
            </a:endParaRPr>
          </a:p>
        </p:txBody>
      </p:sp>
      <p:grpSp>
        <p:nvGrpSpPr>
          <p:cNvPr id="314" name="Google Shape;314;p33"/>
          <p:cNvGrpSpPr/>
          <p:nvPr/>
        </p:nvGrpSpPr>
        <p:grpSpPr>
          <a:xfrm>
            <a:off x="7929578" y="-49020"/>
            <a:ext cx="781313" cy="885635"/>
            <a:chOff x="0" y="-130721"/>
            <a:chExt cx="2083500" cy="2361695"/>
          </a:xfrm>
        </p:grpSpPr>
        <p:grpSp>
          <p:nvGrpSpPr>
            <p:cNvPr id="315" name="Google Shape;315;p33"/>
            <p:cNvGrpSpPr/>
            <p:nvPr/>
          </p:nvGrpSpPr>
          <p:grpSpPr>
            <a:xfrm>
              <a:off x="75599" y="-130721"/>
              <a:ext cx="1932614" cy="2361695"/>
              <a:chOff x="0" y="-47625"/>
              <a:chExt cx="704100" cy="860425"/>
            </a:xfrm>
          </p:grpSpPr>
          <p:sp>
            <p:nvSpPr>
              <p:cNvPr id="316" name="Google Shape;316;p3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17" name="Google Shape;317;p33"/>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18" name="Google Shape;318;p33"/>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8</a:t>
              </a:r>
              <a:endParaRPr sz="700"/>
            </a:p>
          </p:txBody>
        </p:sp>
      </p:grpSp>
      <p:sp>
        <p:nvSpPr>
          <p:cNvPr id="319" name="Google Shape;319;p33"/>
          <p:cNvSpPr/>
          <p:nvPr/>
        </p:nvSpPr>
        <p:spPr>
          <a:xfrm>
            <a:off x="5784410" y="4527172"/>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320" name="Google Shape;320;p33"/>
          <p:cNvSpPr/>
          <p:nvPr/>
        </p:nvSpPr>
        <p:spPr>
          <a:xfrm>
            <a:off x="-238476" y="-690498"/>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21" name="Google Shape;321;p33"/>
          <p:cNvGrpSpPr/>
          <p:nvPr/>
        </p:nvGrpSpPr>
        <p:grpSpPr>
          <a:xfrm>
            <a:off x="92701" y="-72333"/>
            <a:ext cx="468740" cy="5216002"/>
            <a:chOff x="0" y="-38100"/>
            <a:chExt cx="246900" cy="2747433"/>
          </a:xfrm>
        </p:grpSpPr>
        <p:sp>
          <p:nvSpPr>
            <p:cNvPr id="322" name="Google Shape;322;p33"/>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323" name="Google Shape;323;p33"/>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24" name="Google Shape;324;p33"/>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a:solidFill>
                  <a:srgbClr val="231F20"/>
                </a:solidFill>
                <a:latin typeface="Halant"/>
                <a:ea typeface="Halant"/>
                <a:cs typeface="Halant"/>
                <a:sym typeface="Halant"/>
              </a:rPr>
              <a:t>5</a:t>
            </a:r>
            <a:endParaRPr sz="700"/>
          </a:p>
        </p:txBody>
      </p:sp>
      <p:cxnSp>
        <p:nvCxnSpPr>
          <p:cNvPr id="325" name="Google Shape;325;p33"/>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326" name="Google Shape;326;p33"/>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grpSp>
        <p:nvGrpSpPr>
          <p:cNvPr id="327" name="Google Shape;327;p33"/>
          <p:cNvGrpSpPr/>
          <p:nvPr/>
        </p:nvGrpSpPr>
        <p:grpSpPr>
          <a:xfrm>
            <a:off x="852368" y="1394756"/>
            <a:ext cx="7808357" cy="692700"/>
            <a:chOff x="852367" y="1394756"/>
            <a:chExt cx="7808357" cy="692700"/>
          </a:xfrm>
        </p:grpSpPr>
        <p:sp>
          <p:nvSpPr>
            <p:cNvPr id="328" name="Google Shape;328;p33"/>
            <p:cNvSpPr txBox="1"/>
            <p:nvPr/>
          </p:nvSpPr>
          <p:spPr>
            <a:xfrm>
              <a:off x="1544425" y="1394756"/>
              <a:ext cx="7116300" cy="6927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1" lang="en" sz="1500">
                  <a:solidFill>
                    <a:srgbClr val="231F20"/>
                  </a:solidFill>
                  <a:latin typeface="Inter"/>
                  <a:ea typeface="Inter"/>
                  <a:cs typeface="Inter"/>
                  <a:sym typeface="Inter"/>
                </a:rPr>
                <a:t>Cultural and Religious Tensions:</a:t>
              </a:r>
              <a:r>
                <a:rPr lang="en" sz="1500">
                  <a:solidFill>
                    <a:srgbClr val="231F20"/>
                  </a:solidFill>
                  <a:latin typeface="Inter"/>
                  <a:ea typeface="Inter"/>
                  <a:cs typeface="Inter"/>
                  <a:sym typeface="Inter"/>
                </a:rPr>
                <a:t> Trade interactions between diverse cultures could spark tensions and conflicts due to religious or cultural misunderstandings.</a:t>
              </a:r>
              <a:endParaRPr sz="700"/>
            </a:p>
          </p:txBody>
        </p:sp>
        <p:grpSp>
          <p:nvGrpSpPr>
            <p:cNvPr id="329" name="Google Shape;329;p33"/>
            <p:cNvGrpSpPr/>
            <p:nvPr/>
          </p:nvGrpSpPr>
          <p:grpSpPr>
            <a:xfrm>
              <a:off x="852367" y="1464754"/>
              <a:ext cx="552704" cy="552704"/>
              <a:chOff x="0" y="-56030"/>
              <a:chExt cx="812800" cy="812800"/>
            </a:xfrm>
          </p:grpSpPr>
          <p:sp>
            <p:nvSpPr>
              <p:cNvPr id="330" name="Google Shape;330;p33"/>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31" name="Google Shape;331;p33"/>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rgbClr val="000000"/>
                  </a:solidFill>
                  <a:latin typeface="Calibri"/>
                  <a:ea typeface="Calibri"/>
                  <a:cs typeface="Calibri"/>
                  <a:sym typeface="Calibri"/>
                </a:endParaRPr>
              </a:p>
            </p:txBody>
          </p:sp>
        </p:grpSp>
        <p:sp>
          <p:nvSpPr>
            <p:cNvPr id="332" name="Google Shape;332;p33"/>
            <p:cNvSpPr txBox="1"/>
            <p:nvPr/>
          </p:nvSpPr>
          <p:spPr>
            <a:xfrm>
              <a:off x="852367" y="1548656"/>
              <a:ext cx="552900" cy="38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 sz="2500" u="none" cap="none" strike="noStrike">
                  <a:solidFill>
                    <a:srgbClr val="FFFFFF"/>
                  </a:solidFill>
                  <a:latin typeface="Halant"/>
                  <a:ea typeface="Halant"/>
                  <a:cs typeface="Halant"/>
                  <a:sym typeface="Halant"/>
                </a:rPr>
                <a:t>1</a:t>
              </a:r>
              <a:endParaRPr sz="700">
                <a:solidFill>
                  <a:srgbClr val="FFFFFF"/>
                </a:solidFill>
              </a:endParaRPr>
            </a:p>
          </p:txBody>
        </p:sp>
      </p:grpSp>
      <p:grpSp>
        <p:nvGrpSpPr>
          <p:cNvPr id="333" name="Google Shape;333;p33"/>
          <p:cNvGrpSpPr/>
          <p:nvPr/>
        </p:nvGrpSpPr>
        <p:grpSpPr>
          <a:xfrm>
            <a:off x="852367" y="2369203"/>
            <a:ext cx="7803182" cy="923400"/>
            <a:chOff x="852367" y="2324850"/>
            <a:chExt cx="7803182" cy="923400"/>
          </a:xfrm>
        </p:grpSpPr>
        <p:sp>
          <p:nvSpPr>
            <p:cNvPr id="334" name="Google Shape;334;p33"/>
            <p:cNvSpPr txBox="1"/>
            <p:nvPr/>
          </p:nvSpPr>
          <p:spPr>
            <a:xfrm>
              <a:off x="1494250" y="2324850"/>
              <a:ext cx="7161300" cy="923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1" lang="en" sz="1500">
                  <a:solidFill>
                    <a:srgbClr val="231F20"/>
                  </a:solidFill>
                  <a:latin typeface="Inter"/>
                  <a:ea typeface="Inter"/>
                  <a:cs typeface="Inter"/>
                  <a:sym typeface="Inter"/>
                </a:rPr>
                <a:t>Persecution of Minority Groups:</a:t>
              </a:r>
              <a:r>
                <a:rPr lang="en" sz="1500">
                  <a:solidFill>
                    <a:srgbClr val="231F20"/>
                  </a:solidFill>
                  <a:latin typeface="Inter"/>
                  <a:ea typeface="Inter"/>
                  <a:cs typeface="Inter"/>
                  <a:sym typeface="Inter"/>
                </a:rPr>
                <a:t> Persecution of minority groups, like Jews during the Spanish Inquisition and Black Death, severely disrupted trade as these communities often served as vital merchants, artisans, and financiers, and their loss or displacement damaged trade networks.</a:t>
              </a:r>
              <a:endParaRPr sz="700"/>
            </a:p>
          </p:txBody>
        </p:sp>
        <p:grpSp>
          <p:nvGrpSpPr>
            <p:cNvPr id="335" name="Google Shape;335;p33"/>
            <p:cNvGrpSpPr/>
            <p:nvPr/>
          </p:nvGrpSpPr>
          <p:grpSpPr>
            <a:xfrm>
              <a:off x="852367" y="2510198"/>
              <a:ext cx="552704" cy="552704"/>
              <a:chOff x="0" y="-56030"/>
              <a:chExt cx="812800" cy="812800"/>
            </a:xfrm>
          </p:grpSpPr>
          <p:sp>
            <p:nvSpPr>
              <p:cNvPr id="336" name="Google Shape;336;p33"/>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37" name="Google Shape;337;p33"/>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rgbClr val="000000"/>
                  </a:solidFill>
                  <a:latin typeface="Calibri"/>
                  <a:ea typeface="Calibri"/>
                  <a:cs typeface="Calibri"/>
                  <a:sym typeface="Calibri"/>
                </a:endParaRPr>
              </a:p>
            </p:txBody>
          </p:sp>
        </p:grpSp>
        <p:sp>
          <p:nvSpPr>
            <p:cNvPr id="338" name="Google Shape;338;p33"/>
            <p:cNvSpPr txBox="1"/>
            <p:nvPr/>
          </p:nvSpPr>
          <p:spPr>
            <a:xfrm>
              <a:off x="852367" y="2594100"/>
              <a:ext cx="552900" cy="38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 sz="2500" u="none" cap="none" strike="noStrike">
                  <a:solidFill>
                    <a:srgbClr val="FFFFFF"/>
                  </a:solidFill>
                  <a:latin typeface="Halant"/>
                  <a:ea typeface="Halant"/>
                  <a:cs typeface="Halant"/>
                  <a:sym typeface="Halant"/>
                </a:rPr>
                <a:t>2</a:t>
              </a:r>
              <a:endParaRPr sz="700">
                <a:solidFill>
                  <a:srgbClr val="FFFFFF"/>
                </a:solidFill>
              </a:endParaRPr>
            </a:p>
          </p:txBody>
        </p:sp>
      </p:grpSp>
      <p:grpSp>
        <p:nvGrpSpPr>
          <p:cNvPr id="339" name="Google Shape;339;p33"/>
          <p:cNvGrpSpPr/>
          <p:nvPr/>
        </p:nvGrpSpPr>
        <p:grpSpPr>
          <a:xfrm>
            <a:off x="852367" y="3574349"/>
            <a:ext cx="7858682" cy="692700"/>
            <a:chOff x="852367" y="3574349"/>
            <a:chExt cx="7858682" cy="692700"/>
          </a:xfrm>
        </p:grpSpPr>
        <p:sp>
          <p:nvSpPr>
            <p:cNvPr id="340" name="Google Shape;340;p33"/>
            <p:cNvSpPr txBox="1"/>
            <p:nvPr/>
          </p:nvSpPr>
          <p:spPr>
            <a:xfrm>
              <a:off x="1494250" y="3574349"/>
              <a:ext cx="7216800" cy="6927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1" lang="en" sz="1500">
                  <a:solidFill>
                    <a:srgbClr val="231F20"/>
                  </a:solidFill>
                  <a:latin typeface="Inter"/>
                  <a:ea typeface="Inter"/>
                  <a:cs typeface="Inter"/>
                  <a:sym typeface="Inter"/>
                </a:rPr>
                <a:t>Disruption of Trade Routes:</a:t>
              </a:r>
              <a:r>
                <a:rPr lang="en" sz="1500">
                  <a:solidFill>
                    <a:srgbClr val="231F20"/>
                  </a:solidFill>
                  <a:latin typeface="Inter"/>
                  <a:ea typeface="Inter"/>
                  <a:cs typeface="Inter"/>
                  <a:sym typeface="Inter"/>
                </a:rPr>
                <a:t> Frequent wars and conflicts, such as the Mongol invasions or the Crusades, directly disrupted established trade routes, leading to significant economic losses for merchants and states alike.</a:t>
              </a:r>
              <a:endParaRPr sz="700"/>
            </a:p>
          </p:txBody>
        </p:sp>
        <p:grpSp>
          <p:nvGrpSpPr>
            <p:cNvPr id="341" name="Google Shape;341;p33"/>
            <p:cNvGrpSpPr/>
            <p:nvPr/>
          </p:nvGrpSpPr>
          <p:grpSpPr>
            <a:xfrm>
              <a:off x="852367" y="3644347"/>
              <a:ext cx="552704" cy="552704"/>
              <a:chOff x="0" y="0"/>
              <a:chExt cx="812800" cy="812800"/>
            </a:xfrm>
          </p:grpSpPr>
          <p:sp>
            <p:nvSpPr>
              <p:cNvPr id="342" name="Google Shape;342;p33"/>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43" name="Google Shape;343;p33"/>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rgbClr val="000000"/>
                  </a:solidFill>
                  <a:latin typeface="Calibri"/>
                  <a:ea typeface="Calibri"/>
                  <a:cs typeface="Calibri"/>
                  <a:sym typeface="Calibri"/>
                </a:endParaRPr>
              </a:p>
            </p:txBody>
          </p:sp>
        </p:grpSp>
        <p:sp>
          <p:nvSpPr>
            <p:cNvPr id="344" name="Google Shape;344;p33"/>
            <p:cNvSpPr txBox="1"/>
            <p:nvPr/>
          </p:nvSpPr>
          <p:spPr>
            <a:xfrm>
              <a:off x="852367" y="3728249"/>
              <a:ext cx="552900" cy="38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 sz="2500" u="none" cap="none" strike="noStrike">
                  <a:solidFill>
                    <a:srgbClr val="FFFFFF"/>
                  </a:solidFill>
                  <a:latin typeface="Halant"/>
                  <a:ea typeface="Halant"/>
                  <a:cs typeface="Halant"/>
                  <a:sym typeface="Halant"/>
                </a:rPr>
                <a:t>3</a:t>
              </a:r>
              <a:endParaRPr sz="700">
                <a:solidFill>
                  <a:srgbClr val="FFFFFF"/>
                </a:solidFill>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