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alant"/>
      <p:bold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bold.fntdata"/><Relationship Id="rId10" Type="http://schemas.openxmlformats.org/officeDocument/2006/relationships/slide" Target="slides/slide5.xml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a4c8e3b82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a4c8e3b82f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2b28340b1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2b28340b15_0_10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3852f1ee9e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3852f1ee9e_0_1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3852f1ee9e_0_2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3852f1ee9e_0_2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3852f1ee9e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3852f1ee9e_0_34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76557" y="1272014"/>
            <a:ext cx="7040100" cy="17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9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UNION GOALS &amp; PERSPECTIVES</a:t>
            </a:r>
            <a:endParaRPr sz="100"/>
          </a:p>
        </p:txBody>
      </p:sp>
      <p:sp>
        <p:nvSpPr>
          <p:cNvPr id="65" name="Google Shape;65;p13"/>
          <p:cNvSpPr/>
          <p:nvPr/>
        </p:nvSpPr>
        <p:spPr>
          <a:xfrm>
            <a:off x="6307724" y="-309571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411351" y="3011629"/>
            <a:ext cx="63126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9: The Civil War</a:t>
            </a:r>
            <a:endParaRPr sz="3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differing Northern perspectives of the Civil War explain the challenges in creating a unified war effort?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202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00" y="1822500"/>
            <a:ext cx="4301424" cy="2419556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/>
        </p:nvSpPr>
        <p:spPr>
          <a:xfrm>
            <a:off x="4811387" y="2109975"/>
            <a:ext cx="4001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Dialogue about a specific topic or set of documents without verbal communication. 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5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98" name="Google Shape;98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99" name="Google Shape;99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03" name="Google Shape;103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4" name="Google Shape;104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5" name="Google Shape;105;p15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WHAT IS A SILENT DISCUSSION?</a:t>
            </a:r>
            <a:endParaRPr sz="700"/>
          </a:p>
        </p:txBody>
      </p:sp>
      <p:grpSp>
        <p:nvGrpSpPr>
          <p:cNvPr id="106" name="Google Shape;106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07" name="Google Shape;10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8" name="Google Shape;10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0" name="Google Shape;110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11" name="Google Shape;111;p15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/>
        </p:nvSpPr>
        <p:spPr>
          <a:xfrm>
            <a:off x="443063" y="1843275"/>
            <a:ext cx="6993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Move quietly to your first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Read the document carefully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Consider the options for written discussion (next slide)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Contribute respectfully to the discussion by answering </a:t>
            </a:r>
            <a:r>
              <a:rPr b="1" lang="en" sz="2000" u="sng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one</a:t>
            </a: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of the writing options on your sticky note.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When the time is up, leave the document at the station and move on to the next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413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000"/>
              <a:buFont typeface="Inter"/>
              <a:buAutoNum type="arabicPeriod"/>
            </a:pPr>
            <a:r>
              <a:rPr lang="en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Silently repeat the process of reading, reflecting, and writing at each station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16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18" name="Google Shape;118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19" name="Google Shape;119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0" name="Google Shape;120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1" name="Google Shape;121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2" name="Google Shape;122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23" name="Google Shape;123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4" name="Google Shape;124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25" name="Google Shape;125;p16"/>
          <p:cNvSpPr txBox="1"/>
          <p:nvPr/>
        </p:nvSpPr>
        <p:spPr>
          <a:xfrm>
            <a:off x="1276990" y="43815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EXPECTATIONS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7" name="Google Shape;12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31" name="Google Shape;131;p16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7"/>
          <p:cNvSpPr txBox="1"/>
          <p:nvPr/>
        </p:nvSpPr>
        <p:spPr>
          <a:xfrm>
            <a:off x="270062" y="1458325"/>
            <a:ext cx="83433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is an important aspect of the source’s background?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For what reasons did the source support or resist the Civil War effort?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In what ways did the source support or resist the Civil War effort?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this source compare to another source you’ve studied (including Frederick Douglass and Clement Vallandigham?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perspectives or voices might be missing from this source?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Ask a question about the source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Connect to something you know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Build on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22225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700"/>
              <a:buFont typeface="Inter"/>
              <a:buChar char="●"/>
            </a:pPr>
            <a:r>
              <a:rPr lang="en" sz="17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Challenge a peer’s comment</a:t>
            </a:r>
            <a:endParaRPr sz="17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8" name="Google Shape;138;p17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39" name="Google Shape;139;p1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40" name="Google Shape;140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41" name="Google Shape;141;p1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2" name="Google Shape;142;p17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43" name="Google Shape;143;p1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4" name="Google Shape;144;p1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45" name="Google Shape;145;p17"/>
          <p:cNvSpPr txBox="1"/>
          <p:nvPr/>
        </p:nvSpPr>
        <p:spPr>
          <a:xfrm>
            <a:off x="1221903" y="155000"/>
            <a:ext cx="65901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SILENT DISCUSSION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POST-IT PROMPTS</a:t>
            </a:r>
            <a:endParaRPr b="1" sz="4200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146" name="Google Shape;146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7" name="Google Shape;147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8" name="Google Shape;148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0" name="Google Shape;150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151" name="Google Shape;151;p17"/>
          <p:cNvSpPr/>
          <p:nvPr/>
        </p:nvSpPr>
        <p:spPr>
          <a:xfrm>
            <a:off x="-1707011" y="-4374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